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5" r:id="rId1"/>
  </p:sldMasterIdLst>
  <p:notesMasterIdLst>
    <p:notesMasterId r:id="rId11"/>
  </p:notesMasterIdLst>
  <p:sldIdLst>
    <p:sldId id="258" r:id="rId2"/>
    <p:sldId id="378" r:id="rId3"/>
    <p:sldId id="286" r:id="rId4"/>
    <p:sldId id="358" r:id="rId5"/>
    <p:sldId id="299" r:id="rId6"/>
    <p:sldId id="346" r:id="rId7"/>
    <p:sldId id="347" r:id="rId8"/>
    <p:sldId id="391" r:id="rId9"/>
    <p:sldId id="390" r:id="rId10"/>
  </p:sldIdLst>
  <p:sldSz cx="10239375" cy="575945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22">
          <p15:clr>
            <a:srgbClr val="A4A3A4"/>
          </p15:clr>
        </p15:guide>
        <p15:guide id="2" pos="3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09405E"/>
    <a:srgbClr val="FFC00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06" autoAdjust="0"/>
    <p:restoredTop sz="94660"/>
  </p:normalViewPr>
  <p:slideViewPr>
    <p:cSldViewPr snapToObjects="1">
      <p:cViewPr varScale="1">
        <p:scale>
          <a:sx n="134" d="100"/>
          <a:sy n="134" d="100"/>
        </p:scale>
        <p:origin x="480" y="132"/>
      </p:cViewPr>
      <p:guideLst>
        <p:guide orient="horz" pos="1822"/>
        <p:guide pos="3225"/>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idx="4294967295"/>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buFont typeface="Arial" panose="020B0604020202020204" pitchFamily="34" charset="0"/>
              <a:buNone/>
              <a:defRPr sz="1200">
                <a:latin typeface="Arial" panose="020B0604020202020204" pitchFamily="34" charset="0"/>
                <a:ea typeface="宋体" pitchFamily="2" charset="-122"/>
              </a:defRPr>
            </a:lvl1pPr>
          </a:lstStyle>
          <a:p>
            <a:pPr>
              <a:defRPr/>
            </a:pPr>
            <a:endParaRPr lang="zh-CN" altLang="zh-CN"/>
          </a:p>
        </p:txBody>
      </p:sp>
      <p:sp>
        <p:nvSpPr>
          <p:cNvPr id="2051"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a:latin typeface="Arial" panose="020B0604020202020204" pitchFamily="34" charset="0"/>
                <a:ea typeface="宋体" pitchFamily="2" charset="-122"/>
              </a:defRPr>
            </a:lvl1pPr>
          </a:lstStyle>
          <a:p>
            <a:pPr>
              <a:defRPr/>
            </a:pPr>
            <a:fld id="{939761D1-98C1-49AE-A93C-EE0360F13213}" type="datetime1">
              <a:rPr lang="zh-CN" altLang="en-US"/>
              <a:pPr>
                <a:defRPr/>
              </a:pPr>
              <a:t>2020/8/24</a:t>
            </a:fld>
            <a:endParaRPr lang="en-US" altLang="zh-CN" sz="1200"/>
          </a:p>
        </p:txBody>
      </p:sp>
      <p:sp>
        <p:nvSpPr>
          <p:cNvPr id="29700" name="Rectangle 4"/>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Rot="1" noChangeAspect="1" noChangeArrowheads="1"/>
          </p:cNvSpPr>
          <p:nvPr/>
        </p:nvSpPr>
        <p:spPr bwMode="auto">
          <a:xfrm>
            <a:off x="685800" y="4343400"/>
            <a:ext cx="5486400" cy="4114800"/>
          </a:xfrm>
          <a:prstGeom prst="rect">
            <a:avLst/>
          </a:prstGeom>
          <a:noFill/>
          <a:ln>
            <a:noFill/>
          </a:ln>
        </p:spPr>
        <p:txBody>
          <a:bodyPr anchor="ctr"/>
          <a:lstStyle>
            <a:lvl1pPr defTabSz="0">
              <a:spcBef>
                <a:spcPct val="30000"/>
              </a:spcBef>
              <a:defRPr sz="1200">
                <a:solidFill>
                  <a:schemeClr val="tx1"/>
                </a:solidFill>
                <a:latin typeface="Arial" panose="020B0604020202020204" pitchFamily="34" charset="0"/>
              </a:defRPr>
            </a:lvl1pPr>
            <a:lvl2pPr defTabSz="0">
              <a:spcBef>
                <a:spcPct val="30000"/>
              </a:spcBef>
              <a:defRPr sz="1200">
                <a:solidFill>
                  <a:schemeClr val="tx1"/>
                </a:solidFill>
                <a:latin typeface="Arial" panose="020B0604020202020204" pitchFamily="34" charset="0"/>
              </a:defRPr>
            </a:lvl2pPr>
            <a:lvl3pPr defTabSz="0">
              <a:spcBef>
                <a:spcPct val="30000"/>
              </a:spcBef>
              <a:defRPr sz="1200">
                <a:solidFill>
                  <a:schemeClr val="tx1"/>
                </a:solidFill>
                <a:latin typeface="Arial" panose="020B0604020202020204" pitchFamily="34" charset="0"/>
              </a:defRPr>
            </a:lvl3pPr>
            <a:lvl4pPr defTabSz="0">
              <a:spcBef>
                <a:spcPct val="30000"/>
              </a:spcBef>
              <a:defRPr sz="1200">
                <a:solidFill>
                  <a:schemeClr val="tx1"/>
                </a:solidFill>
                <a:latin typeface="Arial" panose="020B0604020202020204" pitchFamily="34" charset="0"/>
              </a:defRPr>
            </a:lvl4pPr>
            <a:lvl5pPr defTabSz="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zh-CN"/>
              <a:t>单击此处编辑母版文本样式</a:t>
            </a:r>
          </a:p>
          <a:p>
            <a:pPr>
              <a:defRPr/>
            </a:pPr>
            <a:r>
              <a:rPr lang="zh-CN" altLang="zh-CN"/>
              <a:t>第二级</a:t>
            </a:r>
          </a:p>
          <a:p>
            <a:pPr>
              <a:defRPr/>
            </a:pPr>
            <a:r>
              <a:rPr lang="zh-CN" altLang="zh-CN"/>
              <a:t>第三级</a:t>
            </a:r>
          </a:p>
          <a:p>
            <a:pPr>
              <a:defRPr/>
            </a:pPr>
            <a:r>
              <a:rPr lang="zh-CN" altLang="zh-CN"/>
              <a:t>第四级</a:t>
            </a:r>
          </a:p>
          <a:p>
            <a:pPr>
              <a:defRPr/>
            </a:pPr>
            <a:r>
              <a:rPr lang="zh-CN" altLang="zh-CN"/>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buFont typeface="Arial" panose="020B0604020202020204" pitchFamily="34" charset="0"/>
              <a:buNone/>
              <a:defRPr sz="1200">
                <a:latin typeface="Arial" panose="020B0604020202020204" pitchFamily="34" charset="0"/>
                <a:ea typeface="宋体" pitchFamily="2" charset="-122"/>
              </a:defRPr>
            </a:lvl1pPr>
          </a:lstStyle>
          <a:p>
            <a:pPr>
              <a:defRPr/>
            </a:pPr>
            <a:endParaRPr lang="zh-CN" altLang="zh-CN"/>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buFont typeface="Arial" panose="020B0604020202020204" pitchFamily="34" charset="0"/>
              <a:buNone/>
              <a:defRPr/>
            </a:lvl1pPr>
          </a:lstStyle>
          <a:p>
            <a:pPr>
              <a:defRPr/>
            </a:pPr>
            <a:fld id="{F400DEC4-17C4-4EAD-878C-BB65264EE6BC}" type="slidenum">
              <a:rPr lang="zh-CN" altLang="en-US"/>
              <a:pPr>
                <a:defRPr/>
              </a:pPr>
              <a:t>‹#›</a:t>
            </a:fld>
            <a:endParaRPr lang="en-US" altLang="zh-CN"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9498BED4-83C9-4928-B55F-B59912B60C51}" type="datetime1">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2020/8/24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4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fld id="{6FF592B4-AAA2-4596-B33B-321F0C03BFF9}" type="slidenum">
              <a:rPr kumimoji="0" lang="zh-CN" altLang="en-US" sz="18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tabLst/>
                <a:defRPr/>
              </a:pPr>
              <a:t>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506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50397C-64E4-4243-B7CA-D15B926B781F}" type="datetime1">
              <a:rPr lang="zh-CN" altLang="en-US" smtClean="0"/>
              <a:pPr/>
              <a:t>2020/8/24</a:t>
            </a:fld>
            <a:endParaRPr lang="en-US" altLang="zh-CN" sz="1200"/>
          </a:p>
        </p:txBody>
      </p:sp>
      <p:sp>
        <p:nvSpPr>
          <p:cNvPr id="4506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9303D24-7A6C-40BD-8B44-3692518B4070}" type="slidenum">
              <a:rPr lang="zh-CN" altLang="en-US" smtClean="0"/>
              <a:pPr/>
              <a:t>2</a:t>
            </a:fld>
            <a:endParaRPr lang="en-US" altLang="zh-CN" sz="1200"/>
          </a:p>
        </p:txBody>
      </p:sp>
    </p:spTree>
    <p:extLst>
      <p:ext uri="{BB962C8B-B14F-4D97-AF65-F5344CB8AC3E}">
        <p14:creationId xmlns:p14="http://schemas.microsoft.com/office/powerpoint/2010/main" val="120592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p:sp>
      <p:sp>
        <p:nvSpPr>
          <p:cNvPr id="45059"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5060"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50397C-64E4-4243-B7CA-D15B926B781F}" type="datetime1">
              <a:rPr lang="zh-CN" altLang="en-US" smtClean="0"/>
              <a:pPr/>
              <a:t>2020/8/24</a:t>
            </a:fld>
            <a:endParaRPr lang="en-US" altLang="zh-CN" sz="1200"/>
          </a:p>
        </p:txBody>
      </p:sp>
      <p:sp>
        <p:nvSpPr>
          <p:cNvPr id="45061"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9303D24-7A6C-40BD-8B44-3692518B4070}" type="slidenum">
              <a:rPr lang="zh-CN" altLang="en-US" smtClean="0"/>
              <a:pPr/>
              <a:t>4</a:t>
            </a:fld>
            <a:endParaRPr lang="en-US" altLang="zh-CN" sz="1200"/>
          </a:p>
        </p:txBody>
      </p:sp>
    </p:spTree>
    <p:extLst>
      <p:ext uri="{BB962C8B-B14F-4D97-AF65-F5344CB8AC3E}">
        <p14:creationId xmlns:p14="http://schemas.microsoft.com/office/powerpoint/2010/main" val="98265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10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832AC5-C125-4DFB-86BD-8FB7CDB2865C}" type="datetime1">
              <a:rPr lang="zh-CN" altLang="en-US" smtClean="0"/>
              <a:pPr/>
              <a:t>2020/8/24</a:t>
            </a:fld>
            <a:endParaRPr lang="en-US" altLang="zh-CN" sz="1200"/>
          </a:p>
        </p:txBody>
      </p:sp>
      <p:sp>
        <p:nvSpPr>
          <p:cNvPr id="4710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07AA1CE-6686-4D0D-BB16-FB3C0B0474B5}" type="slidenum">
              <a:rPr lang="zh-CN" altLang="en-US" smtClean="0"/>
              <a:pPr/>
              <a:t>5</a:t>
            </a:fld>
            <a:endParaRPr lang="en-US"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348122-3E76-4E9F-A4CA-BEA6B61BFD8E}" type="datetime1">
              <a:rPr lang="zh-CN" altLang="en-US" smtClean="0"/>
              <a:pPr/>
              <a:t>2020/8/24</a:t>
            </a:fld>
            <a:endParaRPr lang="en-US" altLang="zh-CN" sz="1200"/>
          </a:p>
        </p:txBody>
      </p:sp>
      <p:sp>
        <p:nvSpPr>
          <p:cNvPr id="49157"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7E55B51-1E22-49E7-BFA3-B7E04C3EFF52}" type="slidenum">
              <a:rPr lang="zh-CN" altLang="en-US" smtClean="0"/>
              <a:pPr/>
              <a:t>6</a:t>
            </a:fld>
            <a:endParaRPr lang="en-US" altLang="zh-CN"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7F8EE0-9CF1-4657-BC2D-EFDC055CE3A5}" type="datetime1">
              <a:rPr lang="zh-CN" altLang="en-US" smtClean="0"/>
              <a:pPr/>
              <a:t>2020/8/24</a:t>
            </a:fld>
            <a:endParaRPr lang="en-US" altLang="zh-CN" sz="1200"/>
          </a:p>
        </p:txBody>
      </p:sp>
      <p:sp>
        <p:nvSpPr>
          <p:cNvPr id="53253"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33E0F31-F713-4DB8-B4F9-A2F5304BECC6}" type="slidenum">
              <a:rPr lang="zh-CN" altLang="en-US" smtClean="0"/>
              <a:pPr/>
              <a:t>7</a:t>
            </a:fld>
            <a:endParaRPr lang="en-US" altLang="zh-CN"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7F8EE0-9CF1-4657-BC2D-EFDC055CE3A5}" type="datetime1">
              <a:rPr lang="zh-CN" altLang="en-US" smtClean="0"/>
              <a:pPr/>
              <a:t>2020/8/24</a:t>
            </a:fld>
            <a:endParaRPr lang="en-US" altLang="zh-CN" sz="1200"/>
          </a:p>
        </p:txBody>
      </p:sp>
      <p:sp>
        <p:nvSpPr>
          <p:cNvPr id="53253"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33E0F31-F713-4DB8-B4F9-A2F5304BECC6}" type="slidenum">
              <a:rPr lang="zh-CN" altLang="en-US" smtClean="0"/>
              <a:pPr/>
              <a:t>8</a:t>
            </a:fld>
            <a:endParaRPr lang="en-US" altLang="zh-CN" sz="1200"/>
          </a:p>
        </p:txBody>
      </p:sp>
    </p:spTree>
    <p:extLst>
      <p:ext uri="{BB962C8B-B14F-4D97-AF65-F5344CB8AC3E}">
        <p14:creationId xmlns:p14="http://schemas.microsoft.com/office/powerpoint/2010/main" val="313788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p:sp>
      <p:sp>
        <p:nvSpPr>
          <p:cNvPr id="53251" name="备注占位符 2"/>
          <p:cNvSpPr>
            <a:spLocks noGrp="1"/>
          </p:cNvSpPr>
          <p:nvPr>
            <p:ph type="body" idx="1"/>
          </p:nvPr>
        </p:nvSpPr>
        <p:spPr bwMode="auto">
          <a:xfrm>
            <a:off x="685800" y="4400550"/>
            <a:ext cx="5486400" cy="3600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7F8EE0-9CF1-4657-BC2D-EFDC055CE3A5}" type="datetime1">
              <a:rPr lang="zh-CN" altLang="en-US" smtClean="0"/>
              <a:pPr/>
              <a:t>2020/8/24</a:t>
            </a:fld>
            <a:endParaRPr lang="en-US" altLang="zh-CN" sz="1200"/>
          </a:p>
        </p:txBody>
      </p:sp>
      <p:sp>
        <p:nvSpPr>
          <p:cNvPr id="53253"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33E0F31-F713-4DB8-B4F9-A2F5304BECC6}" type="slidenum">
              <a:rPr lang="zh-CN" altLang="en-US" smtClean="0"/>
              <a:pPr/>
              <a:t>9</a:t>
            </a:fld>
            <a:endParaRPr lang="en-US" altLang="zh-CN" sz="1200"/>
          </a:p>
        </p:txBody>
      </p:sp>
    </p:spTree>
    <p:extLst>
      <p:ext uri="{BB962C8B-B14F-4D97-AF65-F5344CB8AC3E}">
        <p14:creationId xmlns:p14="http://schemas.microsoft.com/office/powerpoint/2010/main" val="2972693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67953" y="1789164"/>
            <a:ext cx="8703469" cy="123454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535906" y="3263690"/>
            <a:ext cx="7167563" cy="1471859"/>
          </a:xfrm>
          <a:prstGeom prst="rect">
            <a:avLst/>
          </a:prstGeo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CN" altLang="en-US"/>
              <a:t>单击以编辑母版副标题样式</a:t>
            </a:r>
          </a:p>
        </p:txBody>
      </p:sp>
    </p:spTree>
    <p:extLst>
      <p:ext uri="{BB962C8B-B14F-4D97-AF65-F5344CB8AC3E}">
        <p14:creationId xmlns:p14="http://schemas.microsoft.com/office/powerpoint/2010/main" val="20955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11969" y="230645"/>
            <a:ext cx="9215438" cy="959908"/>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511969" y="1343873"/>
            <a:ext cx="9215438" cy="3800971"/>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9780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423547" y="230647"/>
            <a:ext cx="2303859" cy="491419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11969" y="230647"/>
            <a:ext cx="6783586" cy="4914197"/>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49725398"/>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11969" y="230645"/>
            <a:ext cx="9215438" cy="95990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511969" y="1343873"/>
            <a:ext cx="9215438" cy="380097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39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09285" y="3700981"/>
            <a:ext cx="8703469" cy="1143891"/>
          </a:xfrm>
          <a:prstGeom prst="rect">
            <a:avLst/>
          </a:prstGeo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809285" y="2441102"/>
            <a:ext cx="8703469" cy="1259879"/>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Tree>
    <p:extLst>
      <p:ext uri="{BB962C8B-B14F-4D97-AF65-F5344CB8AC3E}">
        <p14:creationId xmlns:p14="http://schemas.microsoft.com/office/powerpoint/2010/main" val="1046169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11969" y="230645"/>
            <a:ext cx="9215438" cy="959908"/>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511969" y="1343873"/>
            <a:ext cx="4543723" cy="3800971"/>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83683" y="1343873"/>
            <a:ext cx="4543723" cy="3800971"/>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50894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11969" y="230645"/>
            <a:ext cx="9215438" cy="959908"/>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11969" y="1289210"/>
            <a:ext cx="4523724" cy="53728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p:cNvSpPr>
            <a:spLocks noGrp="1"/>
          </p:cNvSpPr>
          <p:nvPr>
            <p:ph sz="half" idx="2"/>
          </p:nvPr>
        </p:nvSpPr>
        <p:spPr>
          <a:xfrm>
            <a:off x="511969" y="1826492"/>
            <a:ext cx="4523724" cy="3318350"/>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201015" y="1289210"/>
            <a:ext cx="4526391" cy="53728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p:cNvSpPr>
            <a:spLocks noGrp="1"/>
          </p:cNvSpPr>
          <p:nvPr>
            <p:ph sz="quarter" idx="4"/>
          </p:nvPr>
        </p:nvSpPr>
        <p:spPr>
          <a:xfrm>
            <a:off x="5201015" y="1826492"/>
            <a:ext cx="4526391" cy="3318350"/>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7834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11969" y="230645"/>
            <a:ext cx="9215438" cy="95990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045199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253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11969" y="229312"/>
            <a:ext cx="3369128" cy="975907"/>
          </a:xfrm>
          <a:prstGeom prst="rect">
            <a:avLst/>
          </a:prstGeo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003758" y="229313"/>
            <a:ext cx="5723650" cy="4915531"/>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11969" y="1205219"/>
            <a:ext cx="3369128" cy="3939624"/>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Tree>
    <p:extLst>
      <p:ext uri="{BB962C8B-B14F-4D97-AF65-F5344CB8AC3E}">
        <p14:creationId xmlns:p14="http://schemas.microsoft.com/office/powerpoint/2010/main" val="2343296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006545" y="4031616"/>
            <a:ext cx="6143625" cy="475955"/>
          </a:xfrm>
          <a:prstGeom prst="rect">
            <a:avLst/>
          </a:prstGeo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006545" y="514618"/>
            <a:ext cx="6143625" cy="345567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2006545" y="4507571"/>
            <a:ext cx="6143625" cy="675935"/>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编辑母版文本样式</a:t>
            </a:r>
          </a:p>
        </p:txBody>
      </p:sp>
    </p:spTree>
    <p:extLst>
      <p:ext uri="{BB962C8B-B14F-4D97-AF65-F5344CB8AC3E}">
        <p14:creationId xmlns:p14="http://schemas.microsoft.com/office/powerpoint/2010/main" val="3051751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8" y="0"/>
            <a:ext cx="10236200"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Lst>
  <p:hf sldNum="0" hdr="0" ftr="0"/>
  <p:txStyles>
    <p:titleStyle>
      <a:lvl1pPr algn="l" rtl="0" eaLnBrk="0" fontAlgn="base" hangingPunct="0">
        <a:lnSpc>
          <a:spcPct val="90000"/>
        </a:lnSpc>
        <a:spcBef>
          <a:spcPct val="0"/>
        </a:spcBef>
        <a:spcAft>
          <a:spcPct val="0"/>
        </a:spcAft>
        <a:defRPr sz="33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Calibri Light" pitchFamily="2" charset="0"/>
          <a:ea typeface="宋体" pitchFamily="2" charset="-122"/>
        </a:defRPr>
      </a:lvl2pPr>
      <a:lvl3pPr algn="l" rtl="0" eaLnBrk="0" fontAlgn="base" hangingPunct="0">
        <a:lnSpc>
          <a:spcPct val="90000"/>
        </a:lnSpc>
        <a:spcBef>
          <a:spcPct val="0"/>
        </a:spcBef>
        <a:spcAft>
          <a:spcPct val="0"/>
        </a:spcAft>
        <a:defRPr sz="3300">
          <a:solidFill>
            <a:schemeClr val="tx1"/>
          </a:solidFill>
          <a:latin typeface="Calibri Light" pitchFamily="2" charset="0"/>
          <a:ea typeface="宋体" pitchFamily="2" charset="-122"/>
        </a:defRPr>
      </a:lvl3pPr>
      <a:lvl4pPr algn="l" rtl="0" eaLnBrk="0" fontAlgn="base" hangingPunct="0">
        <a:lnSpc>
          <a:spcPct val="90000"/>
        </a:lnSpc>
        <a:spcBef>
          <a:spcPct val="0"/>
        </a:spcBef>
        <a:spcAft>
          <a:spcPct val="0"/>
        </a:spcAft>
        <a:defRPr sz="3300">
          <a:solidFill>
            <a:schemeClr val="tx1"/>
          </a:solidFill>
          <a:latin typeface="Calibri Light" pitchFamily="2" charset="0"/>
          <a:ea typeface="宋体" pitchFamily="2" charset="-122"/>
        </a:defRPr>
      </a:lvl4pPr>
      <a:lvl5pPr algn="l" rtl="0" eaLnBrk="0" fontAlgn="base" hangingPunct="0">
        <a:lnSpc>
          <a:spcPct val="90000"/>
        </a:lnSpc>
        <a:spcBef>
          <a:spcPct val="0"/>
        </a:spcBef>
        <a:spcAft>
          <a:spcPct val="0"/>
        </a:spcAft>
        <a:defRPr sz="3300">
          <a:solidFill>
            <a:schemeClr val="tx1"/>
          </a:solidFill>
          <a:latin typeface="Calibri Light" pitchFamily="2" charset="0"/>
          <a:ea typeface="宋体" pitchFamily="2" charset="-122"/>
        </a:defRPr>
      </a:lvl5pPr>
      <a:lvl6pPr marL="342900" algn="l" rtl="0" eaLnBrk="1" fontAlgn="base" hangingPunct="1">
        <a:lnSpc>
          <a:spcPct val="90000"/>
        </a:lnSpc>
        <a:spcBef>
          <a:spcPct val="0"/>
        </a:spcBef>
        <a:spcAft>
          <a:spcPct val="0"/>
        </a:spcAft>
        <a:defRPr sz="3300">
          <a:solidFill>
            <a:schemeClr val="tx1"/>
          </a:solidFill>
          <a:latin typeface="Calibri Light" pitchFamily="2" charset="0"/>
          <a:ea typeface="宋体" pitchFamily="2" charset="-122"/>
        </a:defRPr>
      </a:lvl6pPr>
      <a:lvl7pPr marL="685800" algn="l" rtl="0" eaLnBrk="1" fontAlgn="base" hangingPunct="1">
        <a:lnSpc>
          <a:spcPct val="90000"/>
        </a:lnSpc>
        <a:spcBef>
          <a:spcPct val="0"/>
        </a:spcBef>
        <a:spcAft>
          <a:spcPct val="0"/>
        </a:spcAft>
        <a:defRPr sz="3300">
          <a:solidFill>
            <a:schemeClr val="tx1"/>
          </a:solidFill>
          <a:latin typeface="Calibri Light" pitchFamily="2" charset="0"/>
          <a:ea typeface="宋体" pitchFamily="2" charset="-122"/>
        </a:defRPr>
      </a:lvl7pPr>
      <a:lvl8pPr marL="1028700" algn="l" rtl="0" eaLnBrk="1" fontAlgn="base" hangingPunct="1">
        <a:lnSpc>
          <a:spcPct val="90000"/>
        </a:lnSpc>
        <a:spcBef>
          <a:spcPct val="0"/>
        </a:spcBef>
        <a:spcAft>
          <a:spcPct val="0"/>
        </a:spcAft>
        <a:defRPr sz="3300">
          <a:solidFill>
            <a:schemeClr val="tx1"/>
          </a:solidFill>
          <a:latin typeface="Calibri Light" pitchFamily="2" charset="0"/>
          <a:ea typeface="宋体" pitchFamily="2" charset="-122"/>
        </a:defRPr>
      </a:lvl8pPr>
      <a:lvl9pPr marL="1371600" algn="l" rtl="0" eaLnBrk="1" fontAlgn="base" hangingPunct="1">
        <a:lnSpc>
          <a:spcPct val="90000"/>
        </a:lnSpc>
        <a:spcBef>
          <a:spcPct val="0"/>
        </a:spcBef>
        <a:spcAft>
          <a:spcPct val="0"/>
        </a:spcAft>
        <a:defRPr sz="3300">
          <a:solidFill>
            <a:schemeClr val="tx1"/>
          </a:solidFill>
          <a:latin typeface="Calibri Light" pitchFamily="2" charset="0"/>
          <a:ea typeface="宋体" pitchFamily="2" charset="-122"/>
        </a:defRPr>
      </a:lvl9pPr>
    </p:titleStyle>
    <p:bodyStyle>
      <a:lvl1pPr marL="171450" indent="-171450"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4pPr>
      <a:lvl5pPr marL="1543050" indent="-171450"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5pPr>
      <a:lvl6pPr marL="1885950" indent="-171450" algn="l" rtl="0" eaLnBrk="1" fontAlgn="base" hangingPunct="1">
        <a:lnSpc>
          <a:spcPct val="90000"/>
        </a:lnSpc>
        <a:spcBef>
          <a:spcPts val="375"/>
        </a:spcBef>
        <a:spcAft>
          <a:spcPct val="0"/>
        </a:spcAft>
        <a:buFont typeface="Arial" pitchFamily="34" charset="0"/>
        <a:buChar char="•"/>
        <a:defRPr>
          <a:solidFill>
            <a:schemeClr val="tx1"/>
          </a:solidFill>
          <a:latin typeface="+mn-lt"/>
          <a:ea typeface="+mn-ea"/>
        </a:defRPr>
      </a:lvl6pPr>
      <a:lvl7pPr marL="2228850" indent="-171450" algn="l" rtl="0" eaLnBrk="1" fontAlgn="base" hangingPunct="1">
        <a:lnSpc>
          <a:spcPct val="90000"/>
        </a:lnSpc>
        <a:spcBef>
          <a:spcPts val="375"/>
        </a:spcBef>
        <a:spcAft>
          <a:spcPct val="0"/>
        </a:spcAft>
        <a:buFont typeface="Arial" pitchFamily="34" charset="0"/>
        <a:buChar char="•"/>
        <a:defRPr>
          <a:solidFill>
            <a:schemeClr val="tx1"/>
          </a:solidFill>
          <a:latin typeface="+mn-lt"/>
          <a:ea typeface="+mn-ea"/>
        </a:defRPr>
      </a:lvl7pPr>
      <a:lvl8pPr marL="2571750" indent="-171450" algn="l" rtl="0" eaLnBrk="1" fontAlgn="base" hangingPunct="1">
        <a:lnSpc>
          <a:spcPct val="90000"/>
        </a:lnSpc>
        <a:spcBef>
          <a:spcPts val="375"/>
        </a:spcBef>
        <a:spcAft>
          <a:spcPct val="0"/>
        </a:spcAft>
        <a:buFont typeface="Arial" pitchFamily="34" charset="0"/>
        <a:buChar char="•"/>
        <a:defRPr>
          <a:solidFill>
            <a:schemeClr val="tx1"/>
          </a:solidFill>
          <a:latin typeface="+mn-lt"/>
          <a:ea typeface="+mn-ea"/>
        </a:defRPr>
      </a:lvl8pPr>
      <a:lvl9pPr marL="2914650" indent="-171450" algn="l" rtl="0" eaLnBrk="1" fontAlgn="base" hangingPunct="1">
        <a:lnSpc>
          <a:spcPct val="90000"/>
        </a:lnSpc>
        <a:spcBef>
          <a:spcPts val="375"/>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auto">
          <a:xfrm>
            <a:off x="2019300" y="2064117"/>
            <a:ext cx="6200775" cy="1631216"/>
          </a:xfrm>
          <a:prstGeom prst="rect">
            <a:avLst/>
          </a:prstGeom>
          <a:noFill/>
        </p:spPr>
        <p:txBody>
          <a:bodyPr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5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Medical Big Data Project</a:t>
            </a:r>
            <a:endParaRPr kumimoji="0" lang="zh-CN" altLang="en-US" sz="5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bwMode="auto">
          <a:xfrm>
            <a:off x="800100" y="1800225"/>
            <a:ext cx="8639175" cy="208756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a:ea typeface="宋体"/>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624876" y="1672319"/>
            <a:ext cx="7167066" cy="2647506"/>
            <a:chOff x="1707019" y="1672319"/>
            <a:chExt cx="7167066" cy="2414810"/>
          </a:xfrm>
        </p:grpSpPr>
        <p:sp>
          <p:nvSpPr>
            <p:cNvPr id="7" name="任意多边形 6"/>
            <p:cNvSpPr/>
            <p:nvPr/>
          </p:nvSpPr>
          <p:spPr>
            <a:xfrm>
              <a:off x="5119687" y="2670174"/>
              <a:ext cx="2414810" cy="419099"/>
            </a:xfrm>
            <a:custGeom>
              <a:avLst/>
              <a:gdLst/>
              <a:ahLst/>
              <a:cxnLst/>
              <a:rect l="0" t="0" r="0" b="0"/>
              <a:pathLst>
                <a:path>
                  <a:moveTo>
                    <a:pt x="0" y="0"/>
                  </a:moveTo>
                  <a:lnTo>
                    <a:pt x="0" y="209549"/>
                  </a:lnTo>
                  <a:lnTo>
                    <a:pt x="2414810" y="209549"/>
                  </a:lnTo>
                  <a:lnTo>
                    <a:pt x="2414810" y="419099"/>
                  </a:lnTo>
                </a:path>
              </a:pathLst>
            </a:custGeom>
            <a:noFill/>
            <a:ln>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8" name="任意多边形 7"/>
            <p:cNvSpPr/>
            <p:nvPr/>
          </p:nvSpPr>
          <p:spPr>
            <a:xfrm>
              <a:off x="5073967" y="2670174"/>
              <a:ext cx="91440" cy="419099"/>
            </a:xfrm>
            <a:custGeom>
              <a:avLst/>
              <a:gdLst/>
              <a:ahLst/>
              <a:cxnLst/>
              <a:rect l="0" t="0" r="0" b="0"/>
              <a:pathLst>
                <a:path>
                  <a:moveTo>
                    <a:pt x="45720" y="0"/>
                  </a:moveTo>
                  <a:lnTo>
                    <a:pt x="45720" y="419099"/>
                  </a:lnTo>
                </a:path>
              </a:pathLst>
            </a:custGeom>
            <a:noFill/>
            <a:ln>
              <a:solidFill>
                <a:schemeClr val="bg1"/>
              </a:solidFill>
            </a:ln>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任意多边形 8"/>
            <p:cNvSpPr/>
            <p:nvPr/>
          </p:nvSpPr>
          <p:spPr>
            <a:xfrm>
              <a:off x="2704876" y="2670174"/>
              <a:ext cx="2414810" cy="419099"/>
            </a:xfrm>
            <a:custGeom>
              <a:avLst/>
              <a:gdLst/>
              <a:ahLst/>
              <a:cxnLst/>
              <a:rect l="0" t="0" r="0" b="0"/>
              <a:pathLst>
                <a:path>
                  <a:moveTo>
                    <a:pt x="2414810" y="0"/>
                  </a:moveTo>
                  <a:lnTo>
                    <a:pt x="2414810" y="209549"/>
                  </a:lnTo>
                  <a:lnTo>
                    <a:pt x="0" y="209549"/>
                  </a:lnTo>
                  <a:lnTo>
                    <a:pt x="0" y="419099"/>
                  </a:lnTo>
                </a:path>
              </a:pathLst>
            </a:custGeom>
            <a:noFill/>
            <a:ln>
              <a:solidFill>
                <a:schemeClr val="bg1"/>
              </a:solidFill>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弧形 18"/>
            <p:cNvSpPr/>
            <p:nvPr/>
          </p:nvSpPr>
          <p:spPr>
            <a:xfrm>
              <a:off x="4620759" y="1672319"/>
              <a:ext cx="997855" cy="997855"/>
            </a:xfrm>
            <a:prstGeom prst="arc">
              <a:avLst>
                <a:gd name="adj1" fmla="val 13200000"/>
                <a:gd name="adj2" fmla="val 19200000"/>
              </a:avLst>
            </a:prstGeom>
            <a:ln>
              <a:solidFill>
                <a:schemeClr val="bg1"/>
              </a:solidFill>
            </a:ln>
          </p:spPr>
          <p:style>
            <a:lnRef idx="1">
              <a:scrgbClr r="0" g="0" b="0"/>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弧形 19"/>
            <p:cNvSpPr/>
            <p:nvPr/>
          </p:nvSpPr>
          <p:spPr>
            <a:xfrm>
              <a:off x="4620759" y="1672319"/>
              <a:ext cx="997855" cy="997855"/>
            </a:xfrm>
            <a:prstGeom prst="arc">
              <a:avLst>
                <a:gd name="adj1" fmla="val 2400000"/>
                <a:gd name="adj2" fmla="val 8400000"/>
              </a:avLst>
            </a:prstGeom>
            <a:ln>
              <a:solidFill>
                <a:schemeClr val="bg1"/>
              </a:solidFill>
            </a:ln>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1" name="任意多边形 20"/>
            <p:cNvSpPr/>
            <p:nvPr/>
          </p:nvSpPr>
          <p:spPr>
            <a:xfrm>
              <a:off x="4121830" y="1851933"/>
              <a:ext cx="2160000" cy="656717"/>
            </a:xfrm>
            <a:custGeom>
              <a:avLst/>
              <a:gdLst>
                <a:gd name="connsiteX0" fmla="*/ 0 w 1995711"/>
                <a:gd name="connsiteY0" fmla="*/ 0 h 638627"/>
                <a:gd name="connsiteX1" fmla="*/ 1995711 w 1995711"/>
                <a:gd name="connsiteY1" fmla="*/ 0 h 638627"/>
                <a:gd name="connsiteX2" fmla="*/ 1995711 w 1995711"/>
                <a:gd name="connsiteY2" fmla="*/ 638627 h 638627"/>
                <a:gd name="connsiteX3" fmla="*/ 0 w 1995711"/>
                <a:gd name="connsiteY3" fmla="*/ 638627 h 638627"/>
                <a:gd name="connsiteX4" fmla="*/ 0 w 1995711"/>
                <a:gd name="connsiteY4" fmla="*/ 0 h 638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711" h="638627">
                  <a:moveTo>
                    <a:pt x="0" y="0"/>
                  </a:moveTo>
                  <a:lnTo>
                    <a:pt x="1995711" y="0"/>
                  </a:lnTo>
                  <a:lnTo>
                    <a:pt x="1995711" y="638627"/>
                  </a:lnTo>
                  <a:lnTo>
                    <a:pt x="0" y="638627"/>
                  </a:lnTo>
                  <a:lnTo>
                    <a:pt x="0" y="0"/>
                  </a:lnTo>
                  <a:close/>
                </a:path>
              </a:pathLst>
            </a:custGeom>
            <a:noFill/>
            <a:ln>
              <a:solidFill>
                <a:schemeClr val="bg1"/>
              </a:solid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2000" b="1" kern="1200" dirty="0">
                  <a:solidFill>
                    <a:schemeClr val="bg1"/>
                  </a:solidFill>
                  <a:latin typeface="微软雅黑" panose="020B0503020204020204" pitchFamily="34" charset="-122"/>
                  <a:ea typeface="微软雅黑" panose="020B0503020204020204" pitchFamily="34" charset="-122"/>
                </a:rPr>
                <a:t>Medical Big Data Project</a:t>
              </a:r>
              <a:endParaRPr lang="zh-CN" altLang="en-US" sz="2000" b="1" kern="1200" dirty="0">
                <a:solidFill>
                  <a:schemeClr val="bg1"/>
                </a:solidFill>
                <a:latin typeface="微软雅黑" panose="020B0503020204020204" pitchFamily="34" charset="-122"/>
                <a:ea typeface="微软雅黑" panose="020B0503020204020204" pitchFamily="34" charset="-122"/>
              </a:endParaRPr>
            </a:p>
          </p:txBody>
        </p:sp>
        <p:sp>
          <p:nvSpPr>
            <p:cNvPr id="22" name="弧形 21"/>
            <p:cNvSpPr/>
            <p:nvPr/>
          </p:nvSpPr>
          <p:spPr>
            <a:xfrm>
              <a:off x="2205948" y="3089274"/>
              <a:ext cx="997855" cy="997855"/>
            </a:xfrm>
            <a:prstGeom prst="arc">
              <a:avLst>
                <a:gd name="adj1" fmla="val 13200000"/>
                <a:gd name="adj2" fmla="val 19200000"/>
              </a:avLst>
            </a:prstGeom>
            <a:ln>
              <a:solidFill>
                <a:schemeClr val="bg1"/>
              </a:solidFill>
            </a:ln>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弧形 22"/>
            <p:cNvSpPr/>
            <p:nvPr/>
          </p:nvSpPr>
          <p:spPr>
            <a:xfrm>
              <a:off x="2205948" y="3089274"/>
              <a:ext cx="997855" cy="997855"/>
            </a:xfrm>
            <a:prstGeom prst="arc">
              <a:avLst>
                <a:gd name="adj1" fmla="val 2400000"/>
                <a:gd name="adj2" fmla="val 8400000"/>
              </a:avLst>
            </a:prstGeom>
            <a:ln>
              <a:solidFill>
                <a:schemeClr val="bg1"/>
              </a:solidFill>
            </a:ln>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4" name="任意多边形 23"/>
            <p:cNvSpPr/>
            <p:nvPr/>
          </p:nvSpPr>
          <p:spPr>
            <a:xfrm>
              <a:off x="1707019" y="3268888"/>
              <a:ext cx="2160000" cy="656717"/>
            </a:xfrm>
            <a:custGeom>
              <a:avLst/>
              <a:gdLst>
                <a:gd name="connsiteX0" fmla="*/ 0 w 1995711"/>
                <a:gd name="connsiteY0" fmla="*/ 0 h 638627"/>
                <a:gd name="connsiteX1" fmla="*/ 1995711 w 1995711"/>
                <a:gd name="connsiteY1" fmla="*/ 0 h 638627"/>
                <a:gd name="connsiteX2" fmla="*/ 1995711 w 1995711"/>
                <a:gd name="connsiteY2" fmla="*/ 638627 h 638627"/>
                <a:gd name="connsiteX3" fmla="*/ 0 w 1995711"/>
                <a:gd name="connsiteY3" fmla="*/ 638627 h 638627"/>
                <a:gd name="connsiteX4" fmla="*/ 0 w 1995711"/>
                <a:gd name="connsiteY4" fmla="*/ 0 h 638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711" h="638627">
                  <a:moveTo>
                    <a:pt x="0" y="0"/>
                  </a:moveTo>
                  <a:lnTo>
                    <a:pt x="1995711" y="0"/>
                  </a:lnTo>
                  <a:lnTo>
                    <a:pt x="1995711" y="638627"/>
                  </a:lnTo>
                  <a:lnTo>
                    <a:pt x="0" y="638627"/>
                  </a:lnTo>
                  <a:lnTo>
                    <a:pt x="0" y="0"/>
                  </a:lnTo>
                  <a:close/>
                </a:path>
              </a:pathLst>
            </a:custGeom>
            <a:noFill/>
            <a:ln>
              <a:solidFill>
                <a:schemeClr val="bg1"/>
              </a:solid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2000" b="1" kern="1200" dirty="0">
                  <a:solidFill>
                    <a:schemeClr val="bg1"/>
                  </a:solidFill>
                  <a:latin typeface="微软雅黑" panose="020B0503020204020204" pitchFamily="34" charset="-122"/>
                  <a:ea typeface="微软雅黑" panose="020B0503020204020204" pitchFamily="34" charset="-122"/>
                </a:rPr>
                <a:t>Android</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Application</a:t>
              </a:r>
              <a:endParaRPr lang="zh-CN" altLang="en-US" sz="2000" b="1" kern="1200" dirty="0">
                <a:solidFill>
                  <a:schemeClr val="bg1"/>
                </a:solidFill>
                <a:latin typeface="微软雅黑" panose="020B0503020204020204" pitchFamily="34" charset="-122"/>
                <a:ea typeface="微软雅黑" panose="020B0503020204020204" pitchFamily="34" charset="-122"/>
              </a:endParaRPr>
            </a:p>
          </p:txBody>
        </p:sp>
        <p:sp>
          <p:nvSpPr>
            <p:cNvPr id="25" name="弧形 24"/>
            <p:cNvSpPr/>
            <p:nvPr/>
          </p:nvSpPr>
          <p:spPr>
            <a:xfrm>
              <a:off x="4620759" y="3089274"/>
              <a:ext cx="997855" cy="997855"/>
            </a:xfrm>
            <a:prstGeom prst="arc">
              <a:avLst>
                <a:gd name="adj1" fmla="val 13200000"/>
                <a:gd name="adj2" fmla="val 19200000"/>
              </a:avLst>
            </a:prstGeom>
            <a:ln>
              <a:solidFill>
                <a:schemeClr val="bg1"/>
              </a:solidFill>
            </a:ln>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6" name="弧形 25"/>
            <p:cNvSpPr/>
            <p:nvPr/>
          </p:nvSpPr>
          <p:spPr>
            <a:xfrm>
              <a:off x="4620759" y="3089274"/>
              <a:ext cx="997855" cy="997855"/>
            </a:xfrm>
            <a:prstGeom prst="arc">
              <a:avLst>
                <a:gd name="adj1" fmla="val 2400000"/>
                <a:gd name="adj2" fmla="val 8400000"/>
              </a:avLst>
            </a:prstGeom>
            <a:ln>
              <a:solidFill>
                <a:schemeClr val="bg1"/>
              </a:solidFill>
            </a:ln>
          </p:spPr>
          <p:style>
            <a:lnRef idx="1">
              <a:scrgbClr r="0" g="0" b="0"/>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7" name="任意多边形 26"/>
            <p:cNvSpPr/>
            <p:nvPr/>
          </p:nvSpPr>
          <p:spPr>
            <a:xfrm>
              <a:off x="4121830" y="3268888"/>
              <a:ext cx="2160000" cy="656717"/>
            </a:xfrm>
            <a:custGeom>
              <a:avLst/>
              <a:gdLst>
                <a:gd name="connsiteX0" fmla="*/ 0 w 1995711"/>
                <a:gd name="connsiteY0" fmla="*/ 0 h 638627"/>
                <a:gd name="connsiteX1" fmla="*/ 1995711 w 1995711"/>
                <a:gd name="connsiteY1" fmla="*/ 0 h 638627"/>
                <a:gd name="connsiteX2" fmla="*/ 1995711 w 1995711"/>
                <a:gd name="connsiteY2" fmla="*/ 638627 h 638627"/>
                <a:gd name="connsiteX3" fmla="*/ 0 w 1995711"/>
                <a:gd name="connsiteY3" fmla="*/ 638627 h 638627"/>
                <a:gd name="connsiteX4" fmla="*/ 0 w 1995711"/>
                <a:gd name="connsiteY4" fmla="*/ 0 h 638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711" h="638627">
                  <a:moveTo>
                    <a:pt x="0" y="0"/>
                  </a:moveTo>
                  <a:lnTo>
                    <a:pt x="1995711" y="0"/>
                  </a:lnTo>
                  <a:lnTo>
                    <a:pt x="1995711" y="638627"/>
                  </a:lnTo>
                  <a:lnTo>
                    <a:pt x="0" y="638627"/>
                  </a:lnTo>
                  <a:lnTo>
                    <a:pt x="0" y="0"/>
                  </a:lnTo>
                  <a:close/>
                </a:path>
              </a:pathLst>
            </a:custGeom>
            <a:noFill/>
            <a:ln>
              <a:solidFill>
                <a:schemeClr val="bg1"/>
              </a:solid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2000" b="1" kern="1200" dirty="0">
                  <a:solidFill>
                    <a:schemeClr val="bg1"/>
                  </a:solidFill>
                  <a:latin typeface="微软雅黑" panose="020B0503020204020204" pitchFamily="34" charset="-122"/>
                  <a:ea typeface="微软雅黑" panose="020B0503020204020204" pitchFamily="34" charset="-122"/>
                </a:rPr>
                <a:t>Web</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Backend</a:t>
              </a:r>
              <a:endParaRPr lang="zh-CN" altLang="en-US" sz="2000" b="1" kern="1200" dirty="0">
                <a:solidFill>
                  <a:schemeClr val="bg1"/>
                </a:solidFill>
                <a:latin typeface="微软雅黑" panose="020B0503020204020204" pitchFamily="34" charset="-122"/>
                <a:ea typeface="微软雅黑" panose="020B0503020204020204" pitchFamily="34" charset="-122"/>
              </a:endParaRPr>
            </a:p>
          </p:txBody>
        </p:sp>
        <p:sp>
          <p:nvSpPr>
            <p:cNvPr id="28" name="弧形 27"/>
            <p:cNvSpPr/>
            <p:nvPr/>
          </p:nvSpPr>
          <p:spPr>
            <a:xfrm>
              <a:off x="7035570" y="3089274"/>
              <a:ext cx="997855" cy="997855"/>
            </a:xfrm>
            <a:prstGeom prst="arc">
              <a:avLst>
                <a:gd name="adj1" fmla="val 13200000"/>
                <a:gd name="adj2" fmla="val 19200000"/>
              </a:avLst>
            </a:prstGeom>
            <a:ln>
              <a:solidFill>
                <a:schemeClr val="bg1"/>
              </a:solidFill>
            </a:ln>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9" name="弧形 28"/>
            <p:cNvSpPr/>
            <p:nvPr/>
          </p:nvSpPr>
          <p:spPr>
            <a:xfrm>
              <a:off x="7035570" y="3089274"/>
              <a:ext cx="997855" cy="997855"/>
            </a:xfrm>
            <a:prstGeom prst="arc">
              <a:avLst>
                <a:gd name="adj1" fmla="val 2400000"/>
                <a:gd name="adj2" fmla="val 8400000"/>
              </a:avLst>
            </a:prstGeom>
            <a:ln>
              <a:solidFill>
                <a:schemeClr val="bg1"/>
              </a:solidFill>
            </a:ln>
          </p:spPr>
          <p:style>
            <a:lnRef idx="1">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0" name="任意多边形 29"/>
            <p:cNvSpPr/>
            <p:nvPr/>
          </p:nvSpPr>
          <p:spPr>
            <a:xfrm>
              <a:off x="6536641" y="3268888"/>
              <a:ext cx="2337444" cy="656717"/>
            </a:xfrm>
            <a:custGeom>
              <a:avLst/>
              <a:gdLst>
                <a:gd name="connsiteX0" fmla="*/ 0 w 1995711"/>
                <a:gd name="connsiteY0" fmla="*/ 0 h 638627"/>
                <a:gd name="connsiteX1" fmla="*/ 1995711 w 1995711"/>
                <a:gd name="connsiteY1" fmla="*/ 0 h 638627"/>
                <a:gd name="connsiteX2" fmla="*/ 1995711 w 1995711"/>
                <a:gd name="connsiteY2" fmla="*/ 638627 h 638627"/>
                <a:gd name="connsiteX3" fmla="*/ 0 w 1995711"/>
                <a:gd name="connsiteY3" fmla="*/ 638627 h 638627"/>
                <a:gd name="connsiteX4" fmla="*/ 0 w 1995711"/>
                <a:gd name="connsiteY4" fmla="*/ 0 h 638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711" h="638627">
                  <a:moveTo>
                    <a:pt x="0" y="0"/>
                  </a:moveTo>
                  <a:lnTo>
                    <a:pt x="1995711" y="0"/>
                  </a:lnTo>
                  <a:lnTo>
                    <a:pt x="1995711" y="638627"/>
                  </a:lnTo>
                  <a:lnTo>
                    <a:pt x="0" y="638627"/>
                  </a:lnTo>
                  <a:lnTo>
                    <a:pt x="0" y="0"/>
                  </a:lnTo>
                  <a:close/>
                </a:path>
              </a:pathLst>
            </a:custGeom>
            <a:noFill/>
            <a:ln>
              <a:solidFill>
                <a:schemeClr val="bg1"/>
              </a:solidFill>
            </a:ln>
            <a:sp3d/>
          </p:spPr>
          <p:style>
            <a:lnRef idx="1">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2000" b="1" kern="1200" dirty="0">
                  <a:solidFill>
                    <a:schemeClr val="bg1"/>
                  </a:solidFill>
                  <a:latin typeface="微软雅黑" panose="020B0503020204020204" pitchFamily="34" charset="-122"/>
                  <a:ea typeface="微软雅黑" panose="020B0503020204020204" pitchFamily="34" charset="-122"/>
                </a:rPr>
                <a:t>Recommendation System</a:t>
              </a:r>
            </a:p>
          </p:txBody>
        </p:sp>
      </p:grpSp>
      <p:grpSp>
        <p:nvGrpSpPr>
          <p:cNvPr id="32" name="组合 31"/>
          <p:cNvGrpSpPr/>
          <p:nvPr/>
        </p:nvGrpSpPr>
        <p:grpSpPr>
          <a:xfrm>
            <a:off x="550863" y="503238"/>
            <a:ext cx="4712834" cy="735012"/>
            <a:chOff x="550863" y="503238"/>
            <a:chExt cx="4712834" cy="735012"/>
          </a:xfrm>
        </p:grpSpPr>
        <p:sp>
          <p:nvSpPr>
            <p:cNvPr id="33" name="TextBox 14"/>
            <p:cNvSpPr>
              <a:spLocks noChangeArrowheads="1"/>
            </p:cNvSpPr>
            <p:nvPr/>
          </p:nvSpPr>
          <p:spPr bwMode="auto">
            <a:xfrm>
              <a:off x="871538" y="503238"/>
              <a:ext cx="43921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00">
                  <a:solidFill>
                    <a:srgbClr val="CC6600"/>
                  </a:solidFill>
                  <a:latin typeface="Arial" panose="020B0604020202020204" pitchFamily="34" charset="0"/>
                  <a:ea typeface="微软雅黑" panose="020B0503020204020204" pitchFamily="34" charset="-122"/>
                  <a:sym typeface="Arial" panose="020B0604020202020204" pitchFamily="34" charset="0"/>
                </a:defRPr>
              </a:lvl1pPr>
              <a:lvl2pPr marL="742950" indent="-285750">
                <a:spcBef>
                  <a:spcPct val="20000"/>
                </a:spcBef>
                <a:buChar char="–"/>
                <a:defRPr sz="1400">
                  <a:solidFill>
                    <a:srgbClr val="CC6600"/>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a:spcBef>
                  <a:spcPct val="20000"/>
                </a:spcBef>
                <a:buChar char="•"/>
                <a:defRPr sz="1200">
                  <a:solidFill>
                    <a:srgbClr val="CC6600"/>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a:spcBef>
                  <a:spcPct val="20000"/>
                </a:spcBef>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a:spcBef>
                  <a:spcPct val="20000"/>
                </a:spcBef>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eaLnBrk="0" fontAlgn="base" hangingPunct="0">
                <a:spcBef>
                  <a:spcPct val="20000"/>
                </a:spcBef>
                <a:spcAft>
                  <a:spcPct val="0"/>
                </a:spcAft>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eaLnBrk="0" fontAlgn="base" hangingPunct="0">
                <a:spcBef>
                  <a:spcPct val="20000"/>
                </a:spcBef>
                <a:spcAft>
                  <a:spcPct val="0"/>
                </a:spcAft>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eaLnBrk="0" fontAlgn="base" hangingPunct="0">
                <a:spcBef>
                  <a:spcPct val="20000"/>
                </a:spcBef>
                <a:spcAft>
                  <a:spcPct val="0"/>
                </a:spcAft>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eaLnBrk="0" fontAlgn="base" hangingPunct="0">
                <a:spcBef>
                  <a:spcPct val="20000"/>
                </a:spcBef>
                <a:spcAft>
                  <a:spcPct val="0"/>
                </a:spcAft>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9pPr>
            </a:lstStyle>
            <a:p>
              <a:pPr>
                <a:spcBef>
                  <a:spcPct val="0"/>
                </a:spcBef>
                <a:buFontTx/>
                <a:buNone/>
                <a:defRPr/>
              </a:pPr>
              <a:r>
                <a:rPr lang="en-US" altLang="zh-CN" sz="3600" dirty="0">
                  <a:solidFill>
                    <a:schemeClr val="bg1"/>
                  </a:solidFill>
                  <a:latin typeface="微软雅黑" panose="020B0503020204020204" pitchFamily="34" charset="-122"/>
                </a:rPr>
                <a:t>System Structure</a:t>
              </a:r>
              <a:endParaRPr lang="zh-CN" altLang="en-US" sz="3600" dirty="0">
                <a:solidFill>
                  <a:schemeClr val="bg1"/>
                </a:solidFill>
                <a:latin typeface="微软雅黑" panose="020B0503020204020204" pitchFamily="34" charset="-122"/>
              </a:endParaRPr>
            </a:p>
          </p:txBody>
        </p:sp>
        <p:sp>
          <p:nvSpPr>
            <p:cNvPr id="37" name="直接连接符 6"/>
            <p:cNvSpPr>
              <a:spLocks noChangeShapeType="1"/>
            </p:cNvSpPr>
            <p:nvPr/>
          </p:nvSpPr>
          <p:spPr bwMode="auto">
            <a:xfrm>
              <a:off x="550863" y="1238250"/>
              <a:ext cx="4586287" cy="0"/>
            </a:xfrm>
            <a:prstGeom prst="line">
              <a:avLst/>
            </a:prstGeom>
            <a:noFill/>
            <a:ln w="9525">
              <a:solidFill>
                <a:srgbClr val="FFFFFF">
                  <a:alpha val="63921"/>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43031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14"/>
          <p:cNvSpPr>
            <a:spLocks noChangeArrowheads="1"/>
          </p:cNvSpPr>
          <p:nvPr/>
        </p:nvSpPr>
        <p:spPr bwMode="auto">
          <a:xfrm>
            <a:off x="871538" y="503238"/>
            <a:ext cx="33803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00">
                <a:solidFill>
                  <a:srgbClr val="CC6600"/>
                </a:solidFill>
                <a:latin typeface="Arial" panose="020B0604020202020204" pitchFamily="34" charset="0"/>
                <a:ea typeface="微软雅黑" panose="020B0503020204020204" pitchFamily="34" charset="-122"/>
                <a:sym typeface="Arial" panose="020B0604020202020204" pitchFamily="34" charset="0"/>
              </a:defRPr>
            </a:lvl1pPr>
            <a:lvl2pPr marL="742950" indent="-285750">
              <a:spcBef>
                <a:spcPct val="20000"/>
              </a:spcBef>
              <a:buChar char="–"/>
              <a:defRPr sz="1400">
                <a:solidFill>
                  <a:srgbClr val="CC6600"/>
                </a:solidFill>
                <a:latin typeface="Arial" panose="020B0604020202020204" pitchFamily="34" charset="0"/>
                <a:ea typeface="微软雅黑" panose="020B0503020204020204" pitchFamily="34" charset="-122"/>
                <a:sym typeface="Arial" panose="020B0604020202020204" pitchFamily="34" charset="0"/>
              </a:defRPr>
            </a:lvl2pPr>
            <a:lvl3pPr marL="1143000" indent="-228600">
              <a:spcBef>
                <a:spcPct val="20000"/>
              </a:spcBef>
              <a:buChar char="•"/>
              <a:defRPr sz="1200">
                <a:solidFill>
                  <a:srgbClr val="CC6600"/>
                </a:solidFill>
                <a:latin typeface="Arial" panose="020B0604020202020204" pitchFamily="34" charset="0"/>
                <a:ea typeface="微软雅黑" panose="020B0503020204020204" pitchFamily="34" charset="-122"/>
                <a:sym typeface="Arial" panose="020B0604020202020204" pitchFamily="34" charset="0"/>
              </a:defRPr>
            </a:lvl3pPr>
            <a:lvl4pPr marL="1600200" indent="-228600">
              <a:spcBef>
                <a:spcPct val="20000"/>
              </a:spcBef>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4pPr>
            <a:lvl5pPr marL="2057400" indent="-228600">
              <a:spcBef>
                <a:spcPct val="20000"/>
              </a:spcBef>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5pPr>
            <a:lvl6pPr marL="2514600" indent="-228600" eaLnBrk="0" fontAlgn="base" hangingPunct="0">
              <a:spcBef>
                <a:spcPct val="20000"/>
              </a:spcBef>
              <a:spcAft>
                <a:spcPct val="0"/>
              </a:spcAft>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6pPr>
            <a:lvl7pPr marL="2971800" indent="-228600" eaLnBrk="0" fontAlgn="base" hangingPunct="0">
              <a:spcBef>
                <a:spcPct val="20000"/>
              </a:spcBef>
              <a:spcAft>
                <a:spcPct val="0"/>
              </a:spcAft>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7pPr>
            <a:lvl8pPr marL="3429000" indent="-228600" eaLnBrk="0" fontAlgn="base" hangingPunct="0">
              <a:spcBef>
                <a:spcPct val="20000"/>
              </a:spcBef>
              <a:spcAft>
                <a:spcPct val="0"/>
              </a:spcAft>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8pPr>
            <a:lvl9pPr marL="3886200" indent="-228600" eaLnBrk="0" fontAlgn="base" hangingPunct="0">
              <a:spcBef>
                <a:spcPct val="20000"/>
              </a:spcBef>
              <a:spcAft>
                <a:spcPct val="0"/>
              </a:spcAft>
              <a:buChar char="»"/>
              <a:defRPr sz="1000">
                <a:solidFill>
                  <a:srgbClr val="CC6600"/>
                </a:solidFill>
                <a:latin typeface="Arial" panose="020B0604020202020204" pitchFamily="34" charset="0"/>
                <a:ea typeface="微软雅黑" panose="020B0503020204020204" pitchFamily="34" charset="-122"/>
                <a:sym typeface="Arial" panose="020B0604020202020204" pitchFamily="34" charset="0"/>
              </a:defRPr>
            </a:lvl9pPr>
          </a:lstStyle>
          <a:p>
            <a:pPr>
              <a:spcBef>
                <a:spcPct val="0"/>
              </a:spcBef>
              <a:buFontTx/>
              <a:buNone/>
              <a:defRPr/>
            </a:pPr>
            <a:r>
              <a:rPr lang="en-US" altLang="zh-CN" sz="3600" dirty="0">
                <a:solidFill>
                  <a:schemeClr val="bg1"/>
                </a:solidFill>
                <a:latin typeface="微软雅黑" panose="020B0503020204020204" pitchFamily="34" charset="-122"/>
              </a:rPr>
              <a:t>Basic Function</a:t>
            </a:r>
            <a:endParaRPr lang="zh-CN" altLang="en-US" sz="3600" dirty="0">
              <a:solidFill>
                <a:schemeClr val="bg1"/>
              </a:solidFill>
              <a:latin typeface="微软雅黑" panose="020B0503020204020204" pitchFamily="34" charset="-122"/>
            </a:endParaRPr>
          </a:p>
        </p:txBody>
      </p:sp>
      <p:sp>
        <p:nvSpPr>
          <p:cNvPr id="40964" name="直接连接符 6"/>
          <p:cNvSpPr>
            <a:spLocks noChangeShapeType="1"/>
          </p:cNvSpPr>
          <p:nvPr/>
        </p:nvSpPr>
        <p:spPr bwMode="auto">
          <a:xfrm>
            <a:off x="547688" y="1149350"/>
            <a:ext cx="4586287" cy="0"/>
          </a:xfrm>
          <a:prstGeom prst="line">
            <a:avLst/>
          </a:prstGeom>
          <a:noFill/>
          <a:ln w="9525">
            <a:solidFill>
              <a:srgbClr val="FFFFFF">
                <a:alpha val="63921"/>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组合 1"/>
          <p:cNvGrpSpPr/>
          <p:nvPr/>
        </p:nvGrpSpPr>
        <p:grpSpPr>
          <a:xfrm>
            <a:off x="931862" y="1535925"/>
            <a:ext cx="8375650" cy="3863975"/>
            <a:chOff x="858838" y="1655763"/>
            <a:chExt cx="8375650" cy="3863975"/>
          </a:xfrm>
        </p:grpSpPr>
        <p:grpSp>
          <p:nvGrpSpPr>
            <p:cNvPr id="40962" name="组合 1"/>
            <p:cNvGrpSpPr>
              <a:grpSpLocks/>
            </p:cNvGrpSpPr>
            <p:nvPr/>
          </p:nvGrpSpPr>
          <p:grpSpPr bwMode="auto">
            <a:xfrm>
              <a:off x="871538" y="1655763"/>
              <a:ext cx="8362950" cy="3863975"/>
              <a:chOff x="1331912" y="647700"/>
              <a:chExt cx="6487846" cy="4079876"/>
            </a:xfrm>
          </p:grpSpPr>
          <p:grpSp>
            <p:nvGrpSpPr>
              <p:cNvPr id="40967" name="组合 19"/>
              <p:cNvGrpSpPr>
                <a:grpSpLocks/>
              </p:cNvGrpSpPr>
              <p:nvPr/>
            </p:nvGrpSpPr>
            <p:grpSpPr bwMode="auto">
              <a:xfrm>
                <a:off x="1331912" y="647700"/>
                <a:ext cx="2957037" cy="4079876"/>
                <a:chOff x="-1" y="0"/>
                <a:chExt cx="2958205" cy="4320481"/>
              </a:xfrm>
            </p:grpSpPr>
            <p:grpSp>
              <p:nvGrpSpPr>
                <p:cNvPr id="40979" name="组合 1"/>
                <p:cNvGrpSpPr>
                  <a:grpSpLocks/>
                </p:cNvGrpSpPr>
                <p:nvPr/>
              </p:nvGrpSpPr>
              <p:grpSpPr bwMode="auto">
                <a:xfrm>
                  <a:off x="-1" y="0"/>
                  <a:ext cx="2955267" cy="563601"/>
                  <a:chOff x="-1" y="0"/>
                  <a:chExt cx="4541021" cy="958121"/>
                </a:xfrm>
              </p:grpSpPr>
              <p:sp>
                <p:nvSpPr>
                  <p:cNvPr id="40984" name="直接连接符 2"/>
                  <p:cNvSpPr>
                    <a:spLocks noChangeShapeType="1"/>
                  </p:cNvSpPr>
                  <p:nvPr/>
                </p:nvSpPr>
                <p:spPr bwMode="auto">
                  <a:xfrm>
                    <a:off x="0" y="0"/>
                    <a:ext cx="4536504" cy="1"/>
                  </a:xfrm>
                  <a:prstGeom prst="line">
                    <a:avLst/>
                  </a:prstGeom>
                  <a:noFill/>
                  <a:ln w="15875">
                    <a:solidFill>
                      <a:srgbClr val="FFFFFF">
                        <a:alpha val="92940"/>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5" name="直接连接符 3"/>
                  <p:cNvSpPr>
                    <a:spLocks noChangeShapeType="1"/>
                  </p:cNvSpPr>
                  <p:nvPr/>
                </p:nvSpPr>
                <p:spPr bwMode="auto">
                  <a:xfrm>
                    <a:off x="4536504" y="0"/>
                    <a:ext cx="4516" cy="958121"/>
                  </a:xfrm>
                  <a:prstGeom prst="line">
                    <a:avLst/>
                  </a:prstGeom>
                  <a:noFill/>
                  <a:ln w="15875">
                    <a:solidFill>
                      <a:srgbClr val="FFFFFF">
                        <a:alpha val="92940"/>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6" name="直接连接符 4"/>
                  <p:cNvSpPr>
                    <a:spLocks noChangeShapeType="1"/>
                  </p:cNvSpPr>
                  <p:nvPr/>
                </p:nvSpPr>
                <p:spPr bwMode="auto">
                  <a:xfrm flipH="1">
                    <a:off x="-1" y="0"/>
                    <a:ext cx="1" cy="958121"/>
                  </a:xfrm>
                  <a:prstGeom prst="line">
                    <a:avLst/>
                  </a:prstGeom>
                  <a:noFill/>
                  <a:ln w="15875">
                    <a:solidFill>
                      <a:srgbClr val="FFFFFF">
                        <a:alpha val="92940"/>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80" name="组合 10"/>
                <p:cNvGrpSpPr>
                  <a:grpSpLocks/>
                </p:cNvGrpSpPr>
                <p:nvPr/>
              </p:nvGrpSpPr>
              <p:grpSpPr bwMode="auto">
                <a:xfrm>
                  <a:off x="0" y="966172"/>
                  <a:ext cx="2958204" cy="3354309"/>
                  <a:chOff x="0" y="-762020"/>
                  <a:chExt cx="2958204" cy="3354309"/>
                </a:xfrm>
              </p:grpSpPr>
              <p:sp>
                <p:nvSpPr>
                  <p:cNvPr id="40981" name="直接连接符 6"/>
                  <p:cNvSpPr>
                    <a:spLocks noChangeShapeType="1"/>
                  </p:cNvSpPr>
                  <p:nvPr/>
                </p:nvSpPr>
                <p:spPr bwMode="auto">
                  <a:xfrm flipH="1">
                    <a:off x="1" y="-762020"/>
                    <a:ext cx="2938" cy="3354308"/>
                  </a:xfrm>
                  <a:prstGeom prst="line">
                    <a:avLst/>
                  </a:prstGeom>
                  <a:noFill/>
                  <a:ln w="9525">
                    <a:solidFill>
                      <a:srgbClr val="A5A5A5">
                        <a:alpha val="87842"/>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2" name="直接连接符 8"/>
                  <p:cNvSpPr>
                    <a:spLocks noChangeShapeType="1"/>
                  </p:cNvSpPr>
                  <p:nvPr/>
                </p:nvSpPr>
                <p:spPr bwMode="auto">
                  <a:xfrm>
                    <a:off x="0" y="2592288"/>
                    <a:ext cx="2952328" cy="1"/>
                  </a:xfrm>
                  <a:prstGeom prst="line">
                    <a:avLst/>
                  </a:prstGeom>
                  <a:noFill/>
                  <a:ln w="9525">
                    <a:solidFill>
                      <a:srgbClr val="A5A5A5">
                        <a:alpha val="87842"/>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3" name="直接连接符 9"/>
                  <p:cNvSpPr>
                    <a:spLocks noChangeShapeType="1"/>
                  </p:cNvSpPr>
                  <p:nvPr/>
                </p:nvSpPr>
                <p:spPr bwMode="auto">
                  <a:xfrm flipH="1">
                    <a:off x="2952329" y="-762020"/>
                    <a:ext cx="5875" cy="3354308"/>
                  </a:xfrm>
                  <a:prstGeom prst="line">
                    <a:avLst/>
                  </a:prstGeom>
                  <a:noFill/>
                  <a:ln w="9525">
                    <a:solidFill>
                      <a:srgbClr val="A5A5A5">
                        <a:alpha val="87842"/>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0968" name="组合 20"/>
              <p:cNvGrpSpPr>
                <a:grpSpLocks/>
              </p:cNvGrpSpPr>
              <p:nvPr/>
            </p:nvGrpSpPr>
            <p:grpSpPr bwMode="auto">
              <a:xfrm>
                <a:off x="4860925" y="647700"/>
                <a:ext cx="2958833" cy="4079876"/>
                <a:chOff x="0" y="0"/>
                <a:chExt cx="2960001" cy="4320481"/>
              </a:xfrm>
            </p:grpSpPr>
            <p:grpSp>
              <p:nvGrpSpPr>
                <p:cNvPr id="40971" name="组合 21"/>
                <p:cNvGrpSpPr>
                  <a:grpSpLocks/>
                </p:cNvGrpSpPr>
                <p:nvPr/>
              </p:nvGrpSpPr>
              <p:grpSpPr bwMode="auto">
                <a:xfrm>
                  <a:off x="0" y="0"/>
                  <a:ext cx="2952328" cy="563603"/>
                  <a:chOff x="0" y="0"/>
                  <a:chExt cx="4536504" cy="958125"/>
                </a:xfrm>
              </p:grpSpPr>
              <p:sp>
                <p:nvSpPr>
                  <p:cNvPr id="40976" name="直接连接符 28"/>
                  <p:cNvSpPr>
                    <a:spLocks noChangeShapeType="1"/>
                  </p:cNvSpPr>
                  <p:nvPr/>
                </p:nvSpPr>
                <p:spPr bwMode="auto">
                  <a:xfrm>
                    <a:off x="0" y="0"/>
                    <a:ext cx="4536504" cy="1"/>
                  </a:xfrm>
                  <a:prstGeom prst="line">
                    <a:avLst/>
                  </a:prstGeom>
                  <a:noFill/>
                  <a:ln w="15875">
                    <a:solidFill>
                      <a:srgbClr val="FFFFFF">
                        <a:alpha val="92940"/>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7" name="直接连接符 29"/>
                  <p:cNvSpPr>
                    <a:spLocks noChangeShapeType="1"/>
                  </p:cNvSpPr>
                  <p:nvPr/>
                </p:nvSpPr>
                <p:spPr bwMode="auto">
                  <a:xfrm flipH="1">
                    <a:off x="4521767" y="0"/>
                    <a:ext cx="14737" cy="958125"/>
                  </a:xfrm>
                  <a:prstGeom prst="line">
                    <a:avLst/>
                  </a:prstGeom>
                  <a:noFill/>
                  <a:ln w="15875">
                    <a:solidFill>
                      <a:srgbClr val="FFFFFF">
                        <a:alpha val="92940"/>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8" name="直接连接符 30"/>
                  <p:cNvSpPr>
                    <a:spLocks noChangeShapeType="1"/>
                  </p:cNvSpPr>
                  <p:nvPr/>
                </p:nvSpPr>
                <p:spPr bwMode="auto">
                  <a:xfrm>
                    <a:off x="1" y="2"/>
                    <a:ext cx="0" cy="958123"/>
                  </a:xfrm>
                  <a:prstGeom prst="line">
                    <a:avLst/>
                  </a:prstGeom>
                  <a:noFill/>
                  <a:ln w="15875">
                    <a:solidFill>
                      <a:srgbClr val="FFFFFF">
                        <a:alpha val="92940"/>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0972" name="组合 23"/>
                <p:cNvGrpSpPr>
                  <a:grpSpLocks/>
                </p:cNvGrpSpPr>
                <p:nvPr/>
              </p:nvGrpSpPr>
              <p:grpSpPr bwMode="auto">
                <a:xfrm>
                  <a:off x="0" y="966172"/>
                  <a:ext cx="2960001" cy="3354309"/>
                  <a:chOff x="0" y="-762020"/>
                  <a:chExt cx="2960001" cy="3354309"/>
                </a:xfrm>
              </p:grpSpPr>
              <p:sp>
                <p:nvSpPr>
                  <p:cNvPr id="40973" name="直接连接符 25"/>
                  <p:cNvSpPr>
                    <a:spLocks noChangeShapeType="1"/>
                  </p:cNvSpPr>
                  <p:nvPr/>
                </p:nvSpPr>
                <p:spPr bwMode="auto">
                  <a:xfrm>
                    <a:off x="1" y="-762020"/>
                    <a:ext cx="0" cy="3354308"/>
                  </a:xfrm>
                  <a:prstGeom prst="line">
                    <a:avLst/>
                  </a:prstGeom>
                  <a:noFill/>
                  <a:ln w="9525">
                    <a:solidFill>
                      <a:srgbClr val="A5A5A5">
                        <a:alpha val="87842"/>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4" name="直接连接符 26"/>
                  <p:cNvSpPr>
                    <a:spLocks noChangeShapeType="1"/>
                  </p:cNvSpPr>
                  <p:nvPr/>
                </p:nvSpPr>
                <p:spPr bwMode="auto">
                  <a:xfrm>
                    <a:off x="0" y="2592288"/>
                    <a:ext cx="2952328" cy="1"/>
                  </a:xfrm>
                  <a:prstGeom prst="line">
                    <a:avLst/>
                  </a:prstGeom>
                  <a:noFill/>
                  <a:ln w="9525">
                    <a:solidFill>
                      <a:srgbClr val="A5A5A5">
                        <a:alpha val="87842"/>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5" name="直接连接符 27"/>
                  <p:cNvSpPr>
                    <a:spLocks noChangeShapeType="1"/>
                  </p:cNvSpPr>
                  <p:nvPr/>
                </p:nvSpPr>
                <p:spPr bwMode="auto">
                  <a:xfrm flipH="1">
                    <a:off x="2952329" y="-681506"/>
                    <a:ext cx="7672" cy="3273794"/>
                  </a:xfrm>
                  <a:prstGeom prst="line">
                    <a:avLst/>
                  </a:prstGeom>
                  <a:noFill/>
                  <a:ln w="9525">
                    <a:solidFill>
                      <a:srgbClr val="A5A5A5">
                        <a:alpha val="87842"/>
                      </a:srgbClr>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0969" name="TextBox 38"/>
              <p:cNvSpPr>
                <a:spLocks noChangeArrowheads="1"/>
              </p:cNvSpPr>
              <p:nvPr/>
            </p:nvSpPr>
            <p:spPr bwMode="auto">
              <a:xfrm>
                <a:off x="1331912" y="1213198"/>
                <a:ext cx="2951162" cy="228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Tx/>
                  <a:buChar char="•"/>
                </a:pPr>
                <a:r>
                  <a:rPr lang="en-US" altLang="zh-CN" sz="1600" dirty="0">
                    <a:solidFill>
                      <a:schemeClr val="bg1"/>
                    </a:solidFill>
                    <a:ea typeface="微软雅黑" panose="020B0503020204020204" pitchFamily="34" charset="-122"/>
                    <a:sym typeface="Arial" panose="020B0604020202020204" pitchFamily="34" charset="0"/>
                  </a:rPr>
                  <a:t> Collect users’ health data: Health data from health devices like </a:t>
                </a:r>
                <a:r>
                  <a:rPr lang="en-US" altLang="zh-CN" sz="1600" dirty="0" err="1">
                    <a:solidFill>
                      <a:schemeClr val="bg1"/>
                    </a:solidFill>
                    <a:ea typeface="微软雅黑" panose="020B0503020204020204" pitchFamily="34" charset="-122"/>
                    <a:sym typeface="Arial" panose="020B0604020202020204" pitchFamily="34" charset="0"/>
                  </a:rPr>
                  <a:t>Jianqinbao</a:t>
                </a:r>
                <a:r>
                  <a:rPr lang="en-US" altLang="zh-CN" sz="1600" dirty="0">
                    <a:solidFill>
                      <a:schemeClr val="bg1"/>
                    </a:solidFill>
                    <a:ea typeface="微软雅黑" panose="020B0503020204020204" pitchFamily="34" charset="-122"/>
                    <a:sym typeface="Arial" panose="020B0604020202020204" pitchFamily="34" charset="0"/>
                  </a:rPr>
                  <a:t> blood pressure monitor and MIO fitness tracker. Users can also upload health data manually.</a:t>
                </a:r>
                <a:endParaRPr lang="zh-CN" altLang="zh-CN" sz="1600" dirty="0">
                  <a:solidFill>
                    <a:schemeClr val="bg1"/>
                  </a:solidFill>
                  <a:ea typeface="微软雅黑" panose="020B0503020204020204" pitchFamily="34" charset="-122"/>
                  <a:sym typeface="Arial" panose="020B0604020202020204" pitchFamily="34" charset="0"/>
                </a:endParaRPr>
              </a:p>
              <a:p>
                <a:pPr>
                  <a:spcBef>
                    <a:spcPct val="20000"/>
                  </a:spcBef>
                  <a:buFontTx/>
                  <a:buChar char="•"/>
                </a:pPr>
                <a:r>
                  <a:rPr lang="en-US" altLang="zh-CN" sz="1600" dirty="0">
                    <a:solidFill>
                      <a:schemeClr val="bg1"/>
                    </a:solidFill>
                    <a:ea typeface="微软雅黑" panose="020B0503020204020204" pitchFamily="34" charset="-122"/>
                    <a:sym typeface="Arial" panose="020B0604020202020204" pitchFamily="34" charset="0"/>
                  </a:rPr>
                  <a:t> Review the history of health data.</a:t>
                </a:r>
              </a:p>
              <a:p>
                <a:pPr>
                  <a:spcBef>
                    <a:spcPct val="20000"/>
                  </a:spcBef>
                  <a:buFontTx/>
                  <a:buChar char="•"/>
                </a:pPr>
                <a:r>
                  <a:rPr lang="en-US" altLang="zh-CN" sz="1600" dirty="0">
                    <a:solidFill>
                      <a:schemeClr val="bg1"/>
                    </a:solidFill>
                    <a:ea typeface="微软雅黑" panose="020B0503020204020204" pitchFamily="34" charset="-122"/>
                    <a:sym typeface="Arial" panose="020B0604020202020204" pitchFamily="34" charset="0"/>
                  </a:rPr>
                  <a:t> Analyze users’ health data and generate personal health report.</a:t>
                </a:r>
                <a:endParaRPr lang="zh-CN" altLang="zh-CN" sz="1600" dirty="0">
                  <a:solidFill>
                    <a:schemeClr val="bg1"/>
                  </a:solidFill>
                  <a:ea typeface="微软雅黑" panose="020B0503020204020204" pitchFamily="34" charset="-122"/>
                  <a:sym typeface="Arial" panose="020B0604020202020204" pitchFamily="34" charset="0"/>
                </a:endParaRPr>
              </a:p>
            </p:txBody>
          </p:sp>
          <p:sp>
            <p:nvSpPr>
              <p:cNvPr id="40970" name="TextBox 39"/>
              <p:cNvSpPr>
                <a:spLocks noChangeArrowheads="1"/>
              </p:cNvSpPr>
              <p:nvPr/>
            </p:nvSpPr>
            <p:spPr bwMode="auto">
              <a:xfrm>
                <a:off x="4868595" y="682702"/>
                <a:ext cx="2951163" cy="4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Online Community</a:t>
                </a:r>
                <a:endParaRPr lang="zh-CN" altLang="en-US" sz="24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0965" name="TextBox 38"/>
            <p:cNvSpPr>
              <a:spLocks noChangeArrowheads="1"/>
            </p:cNvSpPr>
            <p:nvPr/>
          </p:nvSpPr>
          <p:spPr bwMode="auto">
            <a:xfrm>
              <a:off x="858838" y="1697038"/>
              <a:ext cx="38036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Health</a:t>
              </a: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Data</a:t>
              </a: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Management</a:t>
              </a:r>
              <a:endParaRPr lang="zh-CN" altLang="en-US" sz="20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0966" name="TextBox 38"/>
            <p:cNvSpPr>
              <a:spLocks noChangeArrowheads="1"/>
            </p:cNvSpPr>
            <p:nvPr/>
          </p:nvSpPr>
          <p:spPr bwMode="auto">
            <a:xfrm>
              <a:off x="5416550" y="2492375"/>
              <a:ext cx="3803650" cy="194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Tx/>
                <a:buChar char="•"/>
              </a:pPr>
              <a:r>
                <a:rPr lang="en-US" altLang="zh-CN" sz="1600" dirty="0">
                  <a:solidFill>
                    <a:schemeClr val="bg1"/>
                  </a:solidFill>
                  <a:ea typeface="微软雅黑" panose="020B0503020204020204" pitchFamily="34" charset="-122"/>
                  <a:sym typeface="Arial" panose="020B0604020202020204" pitchFamily="34" charset="0"/>
                </a:rPr>
                <a:t>Built-in social media platform for community.</a:t>
              </a:r>
            </a:p>
            <a:p>
              <a:pPr>
                <a:spcBef>
                  <a:spcPct val="20000"/>
                </a:spcBef>
                <a:buFontTx/>
                <a:buChar char="•"/>
              </a:pPr>
              <a:r>
                <a:rPr lang="en-US" altLang="zh-CN" sz="1600" dirty="0">
                  <a:solidFill>
                    <a:schemeClr val="bg1"/>
                  </a:solidFill>
                  <a:ea typeface="微软雅黑" panose="020B0503020204020204" pitchFamily="34" charset="-122"/>
                  <a:sym typeface="Arial" panose="020B0604020202020204" pitchFamily="34" charset="0"/>
                </a:rPr>
                <a:t>Able to make posts, add friends, share experience and so on.</a:t>
              </a:r>
            </a:p>
            <a:p>
              <a:pPr>
                <a:spcBef>
                  <a:spcPct val="20000"/>
                </a:spcBef>
                <a:buFontTx/>
                <a:buChar char="•"/>
              </a:pPr>
              <a:r>
                <a:rPr lang="en-US" altLang="zh-CN" sz="1600" dirty="0">
                  <a:solidFill>
                    <a:schemeClr val="bg1"/>
                  </a:solidFill>
                  <a:ea typeface="微软雅黑" panose="020B0503020204020204" pitchFamily="34" charset="-122"/>
                  <a:sym typeface="Arial" panose="020B0604020202020204" pitchFamily="34" charset="0"/>
                </a:rPr>
                <a:t>Recommendation system based on user’s data and requirements.</a:t>
              </a:r>
            </a:p>
            <a:p>
              <a:endParaRPr lang="zh-CN" altLang="en-US" dirty="0">
                <a:solidFill>
                  <a:schemeClr val="bg1"/>
                </a:solidFill>
                <a:sym typeface="Arial" panose="020B060402020202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5"/>
          <p:cNvSpPr>
            <a:spLocks noChangeArrowheads="1"/>
          </p:cNvSpPr>
          <p:nvPr/>
        </p:nvSpPr>
        <p:spPr bwMode="auto">
          <a:xfrm>
            <a:off x="898310" y="287545"/>
            <a:ext cx="8442754" cy="5184360"/>
          </a:xfrm>
          <a:prstGeom prst="rect">
            <a:avLst/>
          </a:prstGeom>
          <a:solidFill>
            <a:srgbClr val="BFBFBF">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zh-CN" b="1" i="1">
              <a:sym typeface="Arial" panose="020B0604020202020204" pitchFamily="34" charset="0"/>
            </a:endParaRPr>
          </a:p>
        </p:txBody>
      </p:sp>
      <p:sp>
        <p:nvSpPr>
          <p:cNvPr id="17" name="等腰三角形 6"/>
          <p:cNvSpPr>
            <a:spLocks noChangeArrowheads="1"/>
          </p:cNvSpPr>
          <p:nvPr/>
        </p:nvSpPr>
        <p:spPr bwMode="auto">
          <a:xfrm rot="5400000">
            <a:off x="9623255" y="444516"/>
            <a:ext cx="243017" cy="413861"/>
          </a:xfrm>
          <a:prstGeom prst="triangle">
            <a:avLst>
              <a:gd name="adj" fmla="val 50000"/>
            </a:avLst>
          </a:prstGeom>
          <a:solidFill>
            <a:srgbClr val="A5A5A5">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zh-CN" b="1" i="1">
              <a:sym typeface="Arial" panose="020B0604020202020204" pitchFamily="34" charset="0"/>
            </a:endParaRPr>
          </a:p>
        </p:txBody>
      </p:sp>
      <p:sp>
        <p:nvSpPr>
          <p:cNvPr id="44036" name="直接连接符 11"/>
          <p:cNvSpPr>
            <a:spLocks noChangeShapeType="1"/>
          </p:cNvSpPr>
          <p:nvPr/>
        </p:nvSpPr>
        <p:spPr bwMode="auto">
          <a:xfrm>
            <a:off x="1397000" y="1220788"/>
            <a:ext cx="3362325" cy="0"/>
          </a:xfrm>
          <a:prstGeom prst="line">
            <a:avLst/>
          </a:prstGeom>
          <a:noFill/>
          <a:ln w="9525">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组合 1"/>
          <p:cNvGrpSpPr/>
          <p:nvPr/>
        </p:nvGrpSpPr>
        <p:grpSpPr>
          <a:xfrm>
            <a:off x="1075984" y="1388520"/>
            <a:ext cx="8087407" cy="3795365"/>
            <a:chOff x="1260917" y="1388520"/>
            <a:chExt cx="8087407" cy="3795365"/>
          </a:xfrm>
        </p:grpSpPr>
        <p:pic>
          <p:nvPicPr>
            <p:cNvPr id="10" name="图片 3"/>
            <p:cNvPicPr>
              <a:picLocks noChangeAspect="1"/>
            </p:cNvPicPr>
            <p:nvPr/>
          </p:nvPicPr>
          <p:blipFill rotWithShape="1">
            <a:blip r:embed="rId3">
              <a:extLst>
                <a:ext uri="{28A0092B-C50C-407E-A947-70E740481C1C}">
                  <a14:useLocalDpi xmlns:a14="http://schemas.microsoft.com/office/drawing/2010/main" val="0"/>
                </a:ext>
              </a:extLst>
            </a:blip>
            <a:srcRect t="2946" b="5739"/>
            <a:stretch/>
          </p:blipFill>
          <p:spPr bwMode="auto">
            <a:xfrm>
              <a:off x="3313932" y="2119911"/>
              <a:ext cx="1886973" cy="30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6"/>
            <p:cNvPicPr>
              <a:picLocks noChangeAspect="1"/>
            </p:cNvPicPr>
            <p:nvPr/>
          </p:nvPicPr>
          <p:blipFill rotWithShape="1">
            <a:blip r:embed="rId4" cstate="print">
              <a:extLst>
                <a:ext uri="{28A0092B-C50C-407E-A947-70E740481C1C}">
                  <a14:useLocalDpi xmlns:a14="http://schemas.microsoft.com/office/drawing/2010/main" val="0"/>
                </a:ext>
              </a:extLst>
            </a:blip>
            <a:srcRect t="4013" b="6330"/>
            <a:stretch/>
          </p:blipFill>
          <p:spPr bwMode="auto">
            <a:xfrm>
              <a:off x="5350909" y="2124092"/>
              <a:ext cx="1919335" cy="305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t="3742" b="5563"/>
            <a:stretch/>
          </p:blipFill>
          <p:spPr>
            <a:xfrm>
              <a:off x="1260917" y="2115578"/>
              <a:ext cx="1903011" cy="3068307"/>
            </a:xfrm>
            <a:prstGeom prst="rect">
              <a:avLst/>
            </a:prstGeom>
          </p:spPr>
        </p:pic>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t="4992" b="5617"/>
            <a:stretch/>
          </p:blipFill>
          <p:spPr>
            <a:xfrm>
              <a:off x="7420248" y="2119871"/>
              <a:ext cx="1928076" cy="3064014"/>
            </a:xfrm>
            <a:prstGeom prst="rect">
              <a:avLst/>
            </a:prstGeom>
          </p:spPr>
        </p:pic>
        <p:sp>
          <p:nvSpPr>
            <p:cNvPr id="12" name="TextBox 13"/>
            <p:cNvSpPr>
              <a:spLocks noChangeArrowheads="1"/>
            </p:cNvSpPr>
            <p:nvPr/>
          </p:nvSpPr>
          <p:spPr bwMode="auto">
            <a:xfrm>
              <a:off x="3321918" y="1388520"/>
              <a:ext cx="185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Health Data Review</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TextBox 13"/>
            <p:cNvSpPr>
              <a:spLocks noChangeArrowheads="1"/>
            </p:cNvSpPr>
            <p:nvPr/>
          </p:nvSpPr>
          <p:spPr bwMode="auto">
            <a:xfrm>
              <a:off x="5554830" y="1511630"/>
              <a:ext cx="14545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Community</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TextBox 13"/>
            <p:cNvSpPr>
              <a:spLocks noChangeArrowheads="1"/>
            </p:cNvSpPr>
            <p:nvPr/>
          </p:nvSpPr>
          <p:spPr bwMode="auto">
            <a:xfrm>
              <a:off x="7657033" y="1511630"/>
              <a:ext cx="14545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defRPr/>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My Account</a:t>
              </a: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19" name="TextBox 13"/>
            <p:cNvSpPr>
              <a:spLocks noChangeArrowheads="1"/>
            </p:cNvSpPr>
            <p:nvPr/>
          </p:nvSpPr>
          <p:spPr bwMode="auto">
            <a:xfrm>
              <a:off x="1378178" y="1388520"/>
              <a:ext cx="16684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Data Collection</a:t>
              </a:r>
              <a:r>
                <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 </a:t>
              </a:r>
            </a:p>
          </p:txBody>
        </p:sp>
      </p:grpSp>
      <p:sp>
        <p:nvSpPr>
          <p:cNvPr id="25" name="矩形 1"/>
          <p:cNvSpPr>
            <a:spLocks noChangeArrowheads="1"/>
          </p:cNvSpPr>
          <p:nvPr/>
        </p:nvSpPr>
        <p:spPr bwMode="auto">
          <a:xfrm>
            <a:off x="1445247" y="577850"/>
            <a:ext cx="18549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UI Design</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a:extLst>
              <a:ext uri="{FF2B5EF4-FFF2-40B4-BE49-F238E27FC236}">
                <a16:creationId xmlns:a16="http://schemas.microsoft.com/office/drawing/2014/main" id="{3CFCD9AC-6BCF-4916-8801-896DD7D58649}"/>
              </a:ext>
            </a:extLst>
          </p:cNvPr>
          <p:cNvSpPr txBox="1"/>
          <p:nvPr/>
        </p:nvSpPr>
        <p:spPr>
          <a:xfrm>
            <a:off x="1233532" y="2679490"/>
            <a:ext cx="1418527" cy="369332"/>
          </a:xfrm>
          <a:prstGeom prst="rect">
            <a:avLst/>
          </a:prstGeom>
          <a:noFill/>
        </p:spPr>
        <p:txBody>
          <a:bodyPr wrap="square" rtlCol="0">
            <a:spAutoFit/>
          </a:bodyPr>
          <a:lstStyle/>
          <a:p>
            <a:r>
              <a:rPr lang="en-US" altLang="zh-CN" dirty="0">
                <a:solidFill>
                  <a:schemeClr val="bg1"/>
                </a:solidFill>
              </a:rPr>
              <a:t>(Ads)</a:t>
            </a:r>
            <a:endParaRPr lang="zh-CN" altLang="en-US" dirty="0">
              <a:solidFill>
                <a:schemeClr val="bg1"/>
              </a:solidFill>
            </a:endParaRPr>
          </a:p>
        </p:txBody>
      </p:sp>
      <p:sp>
        <p:nvSpPr>
          <p:cNvPr id="6" name="文本框 5">
            <a:extLst>
              <a:ext uri="{FF2B5EF4-FFF2-40B4-BE49-F238E27FC236}">
                <a16:creationId xmlns:a16="http://schemas.microsoft.com/office/drawing/2014/main" id="{497B369A-7A52-47E4-AE40-A749C1B5F748}"/>
              </a:ext>
            </a:extLst>
          </p:cNvPr>
          <p:cNvSpPr txBox="1"/>
          <p:nvPr/>
        </p:nvSpPr>
        <p:spPr>
          <a:xfrm>
            <a:off x="1363593" y="3321707"/>
            <a:ext cx="1568637" cy="461665"/>
          </a:xfrm>
          <a:prstGeom prst="rect">
            <a:avLst/>
          </a:prstGeom>
          <a:noFill/>
        </p:spPr>
        <p:txBody>
          <a:bodyPr wrap="square" rtlCol="0">
            <a:spAutoFit/>
          </a:bodyPr>
          <a:lstStyle/>
          <a:p>
            <a:r>
              <a:rPr lang="en-US" altLang="zh-CN" sz="800" dirty="0"/>
              <a:t>Data from health device: measure blood pressure, blood oxygen, heart rate…</a:t>
            </a:r>
            <a:endParaRPr lang="zh-CN" altLang="en-US" sz="800" dirty="0"/>
          </a:p>
        </p:txBody>
      </p:sp>
      <p:sp>
        <p:nvSpPr>
          <p:cNvPr id="7" name="文本框 6">
            <a:extLst>
              <a:ext uri="{FF2B5EF4-FFF2-40B4-BE49-F238E27FC236}">
                <a16:creationId xmlns:a16="http://schemas.microsoft.com/office/drawing/2014/main" id="{9423AC5B-500F-40B1-B90A-296EAE0355E0}"/>
              </a:ext>
            </a:extLst>
          </p:cNvPr>
          <p:cNvSpPr txBox="1"/>
          <p:nvPr/>
        </p:nvSpPr>
        <p:spPr>
          <a:xfrm>
            <a:off x="3268862" y="2938804"/>
            <a:ext cx="1759832" cy="400110"/>
          </a:xfrm>
          <a:prstGeom prst="rect">
            <a:avLst/>
          </a:prstGeom>
          <a:noFill/>
        </p:spPr>
        <p:txBody>
          <a:bodyPr wrap="square" rtlCol="0">
            <a:spAutoFit/>
          </a:bodyPr>
          <a:lstStyle/>
          <a:p>
            <a:r>
              <a:rPr lang="en-US" altLang="zh-CN" sz="1000" dirty="0"/>
              <a:t>The latest collected data displayed</a:t>
            </a:r>
            <a:endParaRPr lang="zh-CN" altLang="en-US" sz="1000" dirty="0"/>
          </a:p>
        </p:txBody>
      </p:sp>
      <p:sp>
        <p:nvSpPr>
          <p:cNvPr id="8" name="文本框 7">
            <a:extLst>
              <a:ext uri="{FF2B5EF4-FFF2-40B4-BE49-F238E27FC236}">
                <a16:creationId xmlns:a16="http://schemas.microsoft.com/office/drawing/2014/main" id="{32CDA71C-0ECD-4211-860B-E01733B67F11}"/>
              </a:ext>
            </a:extLst>
          </p:cNvPr>
          <p:cNvSpPr txBox="1"/>
          <p:nvPr/>
        </p:nvSpPr>
        <p:spPr>
          <a:xfrm>
            <a:off x="3395336" y="4557158"/>
            <a:ext cx="1308475" cy="246221"/>
          </a:xfrm>
          <a:prstGeom prst="rect">
            <a:avLst/>
          </a:prstGeom>
          <a:noFill/>
        </p:spPr>
        <p:txBody>
          <a:bodyPr wrap="square" rtlCol="0">
            <a:spAutoFit/>
          </a:bodyPr>
          <a:lstStyle/>
          <a:p>
            <a:r>
              <a:rPr lang="en-US" altLang="zh-CN" sz="1000" dirty="0"/>
              <a:t>Click to view history</a:t>
            </a:r>
            <a:endParaRPr lang="zh-CN" altLang="en-US" sz="1000" dirty="0"/>
          </a:p>
        </p:txBody>
      </p:sp>
      <p:sp>
        <p:nvSpPr>
          <p:cNvPr id="9" name="文本框 8">
            <a:extLst>
              <a:ext uri="{FF2B5EF4-FFF2-40B4-BE49-F238E27FC236}">
                <a16:creationId xmlns:a16="http://schemas.microsoft.com/office/drawing/2014/main" id="{D5E0F8E5-2DE6-4779-83B7-D5376F8A5818}"/>
              </a:ext>
            </a:extLst>
          </p:cNvPr>
          <p:cNvSpPr txBox="1"/>
          <p:nvPr/>
        </p:nvSpPr>
        <p:spPr>
          <a:xfrm>
            <a:off x="1425039" y="4175815"/>
            <a:ext cx="1459558" cy="215444"/>
          </a:xfrm>
          <a:prstGeom prst="rect">
            <a:avLst/>
          </a:prstGeom>
          <a:noFill/>
        </p:spPr>
        <p:txBody>
          <a:bodyPr wrap="square" rtlCol="0">
            <a:spAutoFit/>
          </a:bodyPr>
          <a:lstStyle/>
          <a:p>
            <a:r>
              <a:rPr lang="en-US" altLang="zh-CN" sz="800" dirty="0"/>
              <a:t>Data from another device</a:t>
            </a:r>
            <a:endParaRPr lang="zh-CN" altLang="en-US" sz="800" dirty="0"/>
          </a:p>
        </p:txBody>
      </p:sp>
      <p:sp>
        <p:nvSpPr>
          <p:cNvPr id="15" name="文本框 14">
            <a:extLst>
              <a:ext uri="{FF2B5EF4-FFF2-40B4-BE49-F238E27FC236}">
                <a16:creationId xmlns:a16="http://schemas.microsoft.com/office/drawing/2014/main" id="{0E838A7D-CABE-4D9B-BFFE-67FEB3EBA0CA}"/>
              </a:ext>
            </a:extLst>
          </p:cNvPr>
          <p:cNvSpPr txBox="1"/>
          <p:nvPr/>
        </p:nvSpPr>
        <p:spPr>
          <a:xfrm>
            <a:off x="5187941" y="2234510"/>
            <a:ext cx="1656115" cy="400110"/>
          </a:xfrm>
          <a:prstGeom prst="rect">
            <a:avLst/>
          </a:prstGeom>
          <a:noFill/>
        </p:spPr>
        <p:txBody>
          <a:bodyPr wrap="square" rtlCol="0">
            <a:spAutoFit/>
          </a:bodyPr>
          <a:lstStyle/>
          <a:p>
            <a:r>
              <a:rPr lang="en-US" altLang="zh-CN" sz="1000" dirty="0"/>
              <a:t>Comment and like other users’ post</a:t>
            </a:r>
            <a:endParaRPr lang="zh-CN" altLang="en-US" sz="1000" dirty="0"/>
          </a:p>
        </p:txBody>
      </p:sp>
      <p:sp>
        <p:nvSpPr>
          <p:cNvPr id="20" name="文本框 19">
            <a:extLst>
              <a:ext uri="{FF2B5EF4-FFF2-40B4-BE49-F238E27FC236}">
                <a16:creationId xmlns:a16="http://schemas.microsoft.com/office/drawing/2014/main" id="{B8D4DF8C-335F-41DB-A1D0-A34AB8EA84F7}"/>
              </a:ext>
            </a:extLst>
          </p:cNvPr>
          <p:cNvSpPr txBox="1"/>
          <p:nvPr/>
        </p:nvSpPr>
        <p:spPr>
          <a:xfrm>
            <a:off x="8243623" y="2325547"/>
            <a:ext cx="1639552" cy="707886"/>
          </a:xfrm>
          <a:prstGeom prst="rect">
            <a:avLst/>
          </a:prstGeom>
          <a:noFill/>
        </p:spPr>
        <p:txBody>
          <a:bodyPr wrap="square" rtlCol="0">
            <a:spAutoFit/>
          </a:bodyPr>
          <a:lstStyle/>
          <a:p>
            <a:r>
              <a:rPr lang="en-US" altLang="zh-CN" sz="1000" dirty="0"/>
              <a:t>Username, phone number and user type: old people, women, children and normal.</a:t>
            </a:r>
            <a:r>
              <a:rPr lang="zh-CN" altLang="en-US" sz="1000" dirty="0"/>
              <a:t> </a:t>
            </a:r>
          </a:p>
        </p:txBody>
      </p:sp>
      <p:sp>
        <p:nvSpPr>
          <p:cNvPr id="21" name="文本框 20">
            <a:extLst>
              <a:ext uri="{FF2B5EF4-FFF2-40B4-BE49-F238E27FC236}">
                <a16:creationId xmlns:a16="http://schemas.microsoft.com/office/drawing/2014/main" id="{A343AA85-6EAE-41B0-B621-792F434A8B52}"/>
              </a:ext>
            </a:extLst>
          </p:cNvPr>
          <p:cNvSpPr txBox="1"/>
          <p:nvPr/>
        </p:nvSpPr>
        <p:spPr>
          <a:xfrm>
            <a:off x="7423847" y="3338914"/>
            <a:ext cx="1451935" cy="400110"/>
          </a:xfrm>
          <a:prstGeom prst="rect">
            <a:avLst/>
          </a:prstGeom>
          <a:noFill/>
        </p:spPr>
        <p:txBody>
          <a:bodyPr wrap="square" rtlCol="0">
            <a:spAutoFit/>
          </a:bodyPr>
          <a:lstStyle/>
          <a:p>
            <a:r>
              <a:rPr lang="en-US" altLang="zh-CN" sz="1000" dirty="0"/>
              <a:t>Control which device to connect with</a:t>
            </a:r>
            <a:endParaRPr lang="zh-CN" altLang="en-US" sz="1000" dirty="0"/>
          </a:p>
        </p:txBody>
      </p:sp>
    </p:spTree>
    <p:extLst>
      <p:ext uri="{BB962C8B-B14F-4D97-AF65-F5344CB8AC3E}">
        <p14:creationId xmlns:p14="http://schemas.microsoft.com/office/powerpoint/2010/main" val="1201525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5"/>
          <p:cNvSpPr>
            <a:spLocks noChangeArrowheads="1"/>
          </p:cNvSpPr>
          <p:nvPr/>
        </p:nvSpPr>
        <p:spPr bwMode="auto">
          <a:xfrm>
            <a:off x="898310" y="287545"/>
            <a:ext cx="8442754" cy="5184360"/>
          </a:xfrm>
          <a:prstGeom prst="rect">
            <a:avLst/>
          </a:prstGeom>
          <a:solidFill>
            <a:srgbClr val="BFBFBF">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14" name="等腰三角形 6"/>
          <p:cNvSpPr>
            <a:spLocks noChangeArrowheads="1"/>
          </p:cNvSpPr>
          <p:nvPr/>
        </p:nvSpPr>
        <p:spPr bwMode="auto">
          <a:xfrm rot="5400000">
            <a:off x="9615583" y="444516"/>
            <a:ext cx="243017" cy="413861"/>
          </a:xfrm>
          <a:prstGeom prst="triangle">
            <a:avLst>
              <a:gd name="adj" fmla="val 50000"/>
            </a:avLst>
          </a:prstGeom>
          <a:solidFill>
            <a:srgbClr val="A5A5A5">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46084" name="直接连接符 11"/>
          <p:cNvSpPr>
            <a:spLocks noChangeShapeType="1"/>
          </p:cNvSpPr>
          <p:nvPr/>
        </p:nvSpPr>
        <p:spPr bwMode="auto">
          <a:xfrm>
            <a:off x="1397000" y="1220788"/>
            <a:ext cx="3362325" cy="0"/>
          </a:xfrm>
          <a:prstGeom prst="line">
            <a:avLst/>
          </a:prstGeom>
          <a:noFill/>
          <a:ln w="9525">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7" name="组合 16"/>
          <p:cNvGrpSpPr/>
          <p:nvPr/>
        </p:nvGrpSpPr>
        <p:grpSpPr>
          <a:xfrm>
            <a:off x="1623219" y="1368425"/>
            <a:ext cx="6992937" cy="3974167"/>
            <a:chOff x="1785939" y="1368425"/>
            <a:chExt cx="6992937" cy="3974167"/>
          </a:xfrm>
        </p:grpSpPr>
        <p:grpSp>
          <p:nvGrpSpPr>
            <p:cNvPr id="11" name="组合 10"/>
            <p:cNvGrpSpPr/>
            <p:nvPr/>
          </p:nvGrpSpPr>
          <p:grpSpPr>
            <a:xfrm>
              <a:off x="1855354" y="2084592"/>
              <a:ext cx="6744621" cy="3258000"/>
              <a:chOff x="1855354" y="2084592"/>
              <a:chExt cx="6744621" cy="3258000"/>
            </a:xfrm>
          </p:grpSpPr>
          <p:grpSp>
            <p:nvGrpSpPr>
              <p:cNvPr id="9" name="组合 8"/>
              <p:cNvGrpSpPr/>
              <p:nvPr/>
            </p:nvGrpSpPr>
            <p:grpSpPr>
              <a:xfrm>
                <a:off x="1855354" y="2084592"/>
                <a:ext cx="6744621" cy="3258000"/>
                <a:chOff x="1396999" y="2084592"/>
                <a:chExt cx="6744621" cy="3258000"/>
              </a:xfrm>
            </p:grpSpPr>
            <p:grpSp>
              <p:nvGrpSpPr>
                <p:cNvPr id="6" name="组合 5"/>
                <p:cNvGrpSpPr/>
                <p:nvPr/>
              </p:nvGrpSpPr>
              <p:grpSpPr>
                <a:xfrm>
                  <a:off x="3744047" y="2084592"/>
                  <a:ext cx="2048138" cy="3258000"/>
                  <a:chOff x="7645902" y="2085128"/>
                  <a:chExt cx="2048138" cy="3258000"/>
                </a:xfrm>
              </p:grpSpPr>
              <p:pic>
                <p:nvPicPr>
                  <p:cNvPr id="15" name="图片 1"/>
                  <p:cNvPicPr>
                    <a:picLocks noChangeAspect="1"/>
                  </p:cNvPicPr>
                  <p:nvPr/>
                </p:nvPicPr>
                <p:blipFill rotWithShape="1">
                  <a:blip r:embed="rId3">
                    <a:extLst>
                      <a:ext uri="{28A0092B-C50C-407E-A947-70E740481C1C}">
                        <a14:useLocalDpi xmlns:a14="http://schemas.microsoft.com/office/drawing/2010/main" val="0"/>
                      </a:ext>
                    </a:extLst>
                  </a:blip>
                  <a:srcRect t="4843" b="5581"/>
                  <a:stretch/>
                </p:blipFill>
                <p:spPr bwMode="auto">
                  <a:xfrm>
                    <a:off x="7645902" y="2085128"/>
                    <a:ext cx="2048138" cy="32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28911" t="62716" r="56243" b="14780"/>
                  <a:stretch/>
                </p:blipFill>
                <p:spPr>
                  <a:xfrm>
                    <a:off x="7855877" y="3959800"/>
                    <a:ext cx="1368095" cy="1296091"/>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l="38887" t="28747" r="34441" b="60001"/>
                  <a:stretch/>
                </p:blipFill>
                <p:spPr>
                  <a:xfrm>
                    <a:off x="8359912" y="2735715"/>
                    <a:ext cx="576040" cy="432030"/>
                  </a:xfrm>
                  <a:prstGeom prst="rect">
                    <a:avLst/>
                  </a:prstGeom>
                </p:spPr>
              </p:pic>
              <p:pic>
                <p:nvPicPr>
                  <p:cNvPr id="16" name="图片 1"/>
                  <p:cNvPicPr>
                    <a:picLocks noChangeAspect="1"/>
                  </p:cNvPicPr>
                  <p:nvPr/>
                </p:nvPicPr>
                <p:blipFill rotWithShape="1">
                  <a:blip r:embed="rId3">
                    <a:extLst>
                      <a:ext uri="{28A0092B-C50C-407E-A947-70E740481C1C}">
                        <a14:useLocalDpi xmlns:a14="http://schemas.microsoft.com/office/drawing/2010/main" val="0"/>
                      </a:ext>
                    </a:extLst>
                  </a:blip>
                  <a:srcRect l="77633" t="46843" b="49198"/>
                  <a:stretch/>
                </p:blipFill>
                <p:spPr bwMode="auto">
                  <a:xfrm>
                    <a:off x="8364651" y="2616304"/>
                    <a:ext cx="458105" cy="14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图片 12" descr="C:\Users\飞\Desktop\新建文件夹\FE87A31217B54BA20FEFBCD2DA515008.png"/>
                <p:cNvPicPr>
                  <a:picLocks noChangeAspect="1" noChangeArrowheads="1"/>
                </p:cNvPicPr>
                <p:nvPr/>
              </p:nvPicPr>
              <p:blipFill rotWithShape="1">
                <a:blip r:embed="rId6">
                  <a:extLst>
                    <a:ext uri="{28A0092B-C50C-407E-A947-70E740481C1C}">
                      <a14:useLocalDpi xmlns:a14="http://schemas.microsoft.com/office/drawing/2010/main" val="0"/>
                    </a:ext>
                  </a:extLst>
                </a:blip>
                <a:srcRect t="3095"/>
                <a:stretch/>
              </p:blipFill>
              <p:spPr bwMode="auto">
                <a:xfrm>
                  <a:off x="1396999" y="2087670"/>
                  <a:ext cx="2040247" cy="3254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组合 25"/>
                <p:cNvGrpSpPr/>
                <p:nvPr/>
              </p:nvGrpSpPr>
              <p:grpSpPr>
                <a:xfrm>
                  <a:off x="6098985" y="2084592"/>
                  <a:ext cx="2042635" cy="3258000"/>
                  <a:chOff x="6631792" y="2159675"/>
                  <a:chExt cx="2042635" cy="3258000"/>
                </a:xfrm>
              </p:grpSpPr>
              <p:pic>
                <p:nvPicPr>
                  <p:cNvPr id="27" name="图片 2"/>
                  <p:cNvPicPr>
                    <a:picLocks noChangeAspect="1"/>
                  </p:cNvPicPr>
                  <p:nvPr/>
                </p:nvPicPr>
                <p:blipFill rotWithShape="1">
                  <a:blip r:embed="rId7">
                    <a:extLst>
                      <a:ext uri="{28A0092B-C50C-407E-A947-70E740481C1C}">
                        <a14:useLocalDpi xmlns:a14="http://schemas.microsoft.com/office/drawing/2010/main" val="0"/>
                      </a:ext>
                    </a:extLst>
                  </a:blip>
                  <a:srcRect t="4846" b="5404"/>
                  <a:stretch/>
                </p:blipFill>
                <p:spPr bwMode="auto">
                  <a:xfrm>
                    <a:off x="6631792" y="2159675"/>
                    <a:ext cx="2042635" cy="32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7"/>
                  <p:cNvPicPr>
                    <a:picLocks noChangeAspect="1"/>
                  </p:cNvPicPr>
                  <p:nvPr/>
                </p:nvPicPr>
                <p:blipFill rotWithShape="1">
                  <a:blip r:embed="rId8">
                    <a:extLst>
                      <a:ext uri="{28A0092B-C50C-407E-A947-70E740481C1C}">
                        <a14:useLocalDpi xmlns:a14="http://schemas.microsoft.com/office/drawing/2010/main" val="0"/>
                      </a:ext>
                    </a:extLst>
                  </a:blip>
                  <a:srcRect l="23433" t="27497" r="57707" b="58751"/>
                  <a:stretch/>
                </p:blipFill>
                <p:spPr>
                  <a:xfrm>
                    <a:off x="6631792" y="2184442"/>
                    <a:ext cx="1737985" cy="792055"/>
                  </a:xfrm>
                  <a:prstGeom prst="rect">
                    <a:avLst/>
                  </a:prstGeom>
                </p:spPr>
              </p:pic>
            </p:grpSp>
          </p:grpSp>
          <p:pic>
            <p:nvPicPr>
              <p:cNvPr id="30" name="图片 2"/>
              <p:cNvPicPr>
                <a:picLocks noChangeAspect="1"/>
              </p:cNvPicPr>
              <p:nvPr/>
            </p:nvPicPr>
            <p:blipFill rotWithShape="1">
              <a:blip r:embed="rId7">
                <a:extLst>
                  <a:ext uri="{28A0092B-C50C-407E-A947-70E740481C1C}">
                    <a14:useLocalDpi xmlns:a14="http://schemas.microsoft.com/office/drawing/2010/main" val="0"/>
                  </a:ext>
                </a:extLst>
              </a:blip>
              <a:srcRect l="26211" t="47936" r="18289" b="33627"/>
              <a:stretch/>
            </p:blipFill>
            <p:spPr bwMode="auto">
              <a:xfrm>
                <a:off x="7011474" y="4255305"/>
                <a:ext cx="1219683" cy="72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Box 13"/>
            <p:cNvSpPr>
              <a:spLocks noChangeArrowheads="1"/>
            </p:cNvSpPr>
            <p:nvPr/>
          </p:nvSpPr>
          <p:spPr bwMode="auto">
            <a:xfrm>
              <a:off x="1785939" y="1368425"/>
              <a:ext cx="69929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Connected with medical devices and measure users' health data, then generate the rating and analysis of results.</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5" name="矩形 1"/>
          <p:cNvSpPr>
            <a:spLocks noChangeArrowheads="1"/>
          </p:cNvSpPr>
          <p:nvPr/>
        </p:nvSpPr>
        <p:spPr bwMode="auto">
          <a:xfrm>
            <a:off x="1445247" y="577850"/>
            <a:ext cx="761118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Health Data Collection-Blood Oxygen Example</a:t>
            </a:r>
            <a:endParaRPr lang="zh-CN" altLang="en-US" sz="2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a:extLst>
              <a:ext uri="{FF2B5EF4-FFF2-40B4-BE49-F238E27FC236}">
                <a16:creationId xmlns:a16="http://schemas.microsoft.com/office/drawing/2014/main" id="{D9C18EA7-78D7-407B-B315-BBFA188755C5}"/>
              </a:ext>
            </a:extLst>
          </p:cNvPr>
          <p:cNvSpPr txBox="1"/>
          <p:nvPr/>
        </p:nvSpPr>
        <p:spPr>
          <a:xfrm>
            <a:off x="1709364" y="2359668"/>
            <a:ext cx="1914948" cy="707886"/>
          </a:xfrm>
          <a:prstGeom prst="rect">
            <a:avLst/>
          </a:prstGeom>
          <a:noFill/>
        </p:spPr>
        <p:txBody>
          <a:bodyPr wrap="square" rtlCol="0">
            <a:spAutoFit/>
          </a:bodyPr>
          <a:lstStyle/>
          <a:p>
            <a:r>
              <a:rPr lang="en-US" altLang="zh-CN" sz="1000" dirty="0"/>
              <a:t>Measuring blood oxygen saturation: phone connected with health device with Bluetooth.</a:t>
            </a:r>
            <a:endParaRPr lang="zh-CN" altLang="en-US" sz="1000" dirty="0"/>
          </a:p>
        </p:txBody>
      </p:sp>
      <p:sp>
        <p:nvSpPr>
          <p:cNvPr id="3" name="文本框 2">
            <a:extLst>
              <a:ext uri="{FF2B5EF4-FFF2-40B4-BE49-F238E27FC236}">
                <a16:creationId xmlns:a16="http://schemas.microsoft.com/office/drawing/2014/main" id="{EAB90140-228B-4824-B61A-918B70CD5865}"/>
              </a:ext>
            </a:extLst>
          </p:cNvPr>
          <p:cNvSpPr txBox="1"/>
          <p:nvPr/>
        </p:nvSpPr>
        <p:spPr>
          <a:xfrm>
            <a:off x="4064211" y="2154032"/>
            <a:ext cx="1596920" cy="646331"/>
          </a:xfrm>
          <a:prstGeom prst="rect">
            <a:avLst/>
          </a:prstGeom>
          <a:noFill/>
        </p:spPr>
        <p:txBody>
          <a:bodyPr wrap="square" rtlCol="0">
            <a:spAutoFit/>
          </a:bodyPr>
          <a:lstStyle/>
          <a:p>
            <a:r>
              <a:rPr lang="en-US" altLang="zh-CN" sz="1200" dirty="0"/>
              <a:t>Blood oxygen saturation: 98%, rating: 90/100</a:t>
            </a:r>
            <a:endParaRPr lang="zh-CN" altLang="en-US" sz="1200" dirty="0"/>
          </a:p>
        </p:txBody>
      </p:sp>
      <p:sp>
        <p:nvSpPr>
          <p:cNvPr id="7" name="文本框 6">
            <a:extLst>
              <a:ext uri="{FF2B5EF4-FFF2-40B4-BE49-F238E27FC236}">
                <a16:creationId xmlns:a16="http://schemas.microsoft.com/office/drawing/2014/main" id="{5670EDA0-9D8E-4A69-9DD9-694FE4BCD7EE}"/>
              </a:ext>
            </a:extLst>
          </p:cNvPr>
          <p:cNvSpPr txBox="1"/>
          <p:nvPr/>
        </p:nvSpPr>
        <p:spPr>
          <a:xfrm>
            <a:off x="6559787" y="3023735"/>
            <a:ext cx="1800125" cy="553998"/>
          </a:xfrm>
          <a:prstGeom prst="rect">
            <a:avLst/>
          </a:prstGeom>
          <a:noFill/>
        </p:spPr>
        <p:txBody>
          <a:bodyPr wrap="square" rtlCol="0">
            <a:spAutoFit/>
          </a:bodyPr>
          <a:lstStyle/>
          <a:p>
            <a:r>
              <a:rPr lang="en-US" altLang="zh-CN" sz="1000" dirty="0"/>
              <a:t>Analysis of result: The blood oxygen data is in normal range.</a:t>
            </a:r>
            <a:endParaRPr lang="zh-CN" alt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5"/>
          <p:cNvSpPr>
            <a:spLocks noChangeArrowheads="1"/>
          </p:cNvSpPr>
          <p:nvPr/>
        </p:nvSpPr>
        <p:spPr bwMode="auto">
          <a:xfrm>
            <a:off x="898310" y="287545"/>
            <a:ext cx="8442754" cy="5184360"/>
          </a:xfrm>
          <a:prstGeom prst="rect">
            <a:avLst/>
          </a:prstGeom>
          <a:solidFill>
            <a:srgbClr val="BFBFBF">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17" name="等腰三角形 6"/>
          <p:cNvSpPr>
            <a:spLocks noChangeArrowheads="1"/>
          </p:cNvSpPr>
          <p:nvPr/>
        </p:nvSpPr>
        <p:spPr bwMode="auto">
          <a:xfrm rot="5400000">
            <a:off x="9615583" y="444516"/>
            <a:ext cx="243017" cy="413861"/>
          </a:xfrm>
          <a:prstGeom prst="triangle">
            <a:avLst>
              <a:gd name="adj" fmla="val 50000"/>
            </a:avLst>
          </a:prstGeom>
          <a:solidFill>
            <a:srgbClr val="A5A5A5">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48132" name="直接连接符 11"/>
          <p:cNvSpPr>
            <a:spLocks noChangeShapeType="1"/>
          </p:cNvSpPr>
          <p:nvPr/>
        </p:nvSpPr>
        <p:spPr bwMode="auto">
          <a:xfrm>
            <a:off x="1397000" y="1220788"/>
            <a:ext cx="3362325" cy="0"/>
          </a:xfrm>
          <a:prstGeom prst="line">
            <a:avLst/>
          </a:prstGeom>
          <a:noFill/>
          <a:ln w="9525">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TextBox 13"/>
          <p:cNvSpPr>
            <a:spLocks noChangeArrowheads="1"/>
          </p:cNvSpPr>
          <p:nvPr/>
        </p:nvSpPr>
        <p:spPr bwMode="auto">
          <a:xfrm>
            <a:off x="4687657" y="1495568"/>
            <a:ext cx="29204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User can manually input health data(e.g. body weight and temperature)</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1"/>
          <p:cNvSpPr>
            <a:spLocks noChangeArrowheads="1"/>
          </p:cNvSpPr>
          <p:nvPr/>
        </p:nvSpPr>
        <p:spPr bwMode="auto">
          <a:xfrm>
            <a:off x="1445247" y="577850"/>
            <a:ext cx="67986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Health Data Collection-Input Manually</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InputData_Trim">
            <a:hlinkClick r:id="" action="ppaction://media"/>
            <a:extLst>
              <a:ext uri="{FF2B5EF4-FFF2-40B4-BE49-F238E27FC236}">
                <a16:creationId xmlns:a16="http://schemas.microsoft.com/office/drawing/2014/main" id="{567EE47A-42C1-4A7A-B4E2-C0EC3342CE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65575" y="1415302"/>
            <a:ext cx="2120231" cy="3768837"/>
          </a:xfrm>
          <a:prstGeom prst="rect">
            <a:avLst/>
          </a:prstGeom>
        </p:spPr>
      </p:pic>
      <p:sp>
        <p:nvSpPr>
          <p:cNvPr id="9" name="文本框 8">
            <a:extLst>
              <a:ext uri="{FF2B5EF4-FFF2-40B4-BE49-F238E27FC236}">
                <a16:creationId xmlns:a16="http://schemas.microsoft.com/office/drawing/2014/main" id="{689B6661-5EDA-4A33-AA6B-18C0F6ED9B9B}"/>
              </a:ext>
            </a:extLst>
          </p:cNvPr>
          <p:cNvSpPr txBox="1"/>
          <p:nvPr/>
        </p:nvSpPr>
        <p:spPr>
          <a:xfrm>
            <a:off x="1015402" y="4103810"/>
            <a:ext cx="2405359" cy="646331"/>
          </a:xfrm>
          <a:prstGeom prst="rect">
            <a:avLst/>
          </a:prstGeom>
          <a:noFill/>
        </p:spPr>
        <p:txBody>
          <a:bodyPr wrap="square" rtlCol="0">
            <a:spAutoFit/>
          </a:bodyPr>
          <a:lstStyle/>
          <a:p>
            <a:r>
              <a:rPr lang="en-US" altLang="zh-CN" sz="1200" dirty="0"/>
              <a:t>(Click to play the video)</a:t>
            </a:r>
          </a:p>
          <a:p>
            <a:r>
              <a:rPr lang="en-US" altLang="zh-CN" sz="1200" dirty="0"/>
              <a:t>Input weight: 56.5kg</a:t>
            </a:r>
          </a:p>
          <a:p>
            <a:r>
              <a:rPr lang="en-US" altLang="zh-CN" sz="1200" dirty="0"/>
              <a:t>Rating: 91/100,in normal range.</a:t>
            </a:r>
            <a:endParaRPr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5"/>
          <p:cNvSpPr>
            <a:spLocks noChangeArrowheads="1"/>
          </p:cNvSpPr>
          <p:nvPr/>
        </p:nvSpPr>
        <p:spPr bwMode="auto">
          <a:xfrm>
            <a:off x="898310" y="287545"/>
            <a:ext cx="8442754" cy="5184360"/>
          </a:xfrm>
          <a:prstGeom prst="rect">
            <a:avLst/>
          </a:prstGeom>
          <a:solidFill>
            <a:srgbClr val="BFBFBF">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13" name="等腰三角形 6"/>
          <p:cNvSpPr>
            <a:spLocks noChangeArrowheads="1"/>
          </p:cNvSpPr>
          <p:nvPr/>
        </p:nvSpPr>
        <p:spPr bwMode="auto">
          <a:xfrm rot="5400000">
            <a:off x="9615583" y="372511"/>
            <a:ext cx="243017" cy="413861"/>
          </a:xfrm>
          <a:prstGeom prst="triangle">
            <a:avLst>
              <a:gd name="adj" fmla="val 50000"/>
            </a:avLst>
          </a:prstGeom>
          <a:solidFill>
            <a:srgbClr val="A5A5A5">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52227" name="矩形 1"/>
          <p:cNvSpPr>
            <a:spLocks noChangeArrowheads="1"/>
          </p:cNvSpPr>
          <p:nvPr/>
        </p:nvSpPr>
        <p:spPr bwMode="auto">
          <a:xfrm>
            <a:off x="1445247" y="577850"/>
            <a:ext cx="584018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Health Data Review: View history</a:t>
            </a:r>
            <a:endParaRPr lang="en-US" altLang="zh-CN" sz="28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228" name="直接连接符 11"/>
          <p:cNvSpPr>
            <a:spLocks noChangeShapeType="1"/>
          </p:cNvSpPr>
          <p:nvPr/>
        </p:nvSpPr>
        <p:spPr bwMode="auto">
          <a:xfrm>
            <a:off x="1397000" y="1220788"/>
            <a:ext cx="3362325" cy="0"/>
          </a:xfrm>
          <a:prstGeom prst="line">
            <a:avLst/>
          </a:prstGeom>
          <a:noFill/>
          <a:ln w="9525">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组合 3"/>
          <p:cNvGrpSpPr/>
          <p:nvPr/>
        </p:nvGrpSpPr>
        <p:grpSpPr>
          <a:xfrm>
            <a:off x="1623219" y="1368425"/>
            <a:ext cx="6992937" cy="3772987"/>
            <a:chOff x="1785939" y="1368425"/>
            <a:chExt cx="6992937" cy="3772987"/>
          </a:xfrm>
        </p:grpSpPr>
        <p:sp>
          <p:nvSpPr>
            <p:cNvPr id="28680" name="TextBox 13"/>
            <p:cNvSpPr>
              <a:spLocks noChangeArrowheads="1"/>
            </p:cNvSpPr>
            <p:nvPr/>
          </p:nvSpPr>
          <p:spPr bwMode="auto">
            <a:xfrm>
              <a:off x="1785939" y="1368425"/>
              <a:ext cx="699293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Latest measured data are displayed on homepage, select and click to view history health data:</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defRPr/>
              </a:pPr>
              <a:endPar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defRPr/>
              </a:pPr>
              <a:endParaRPr lang="zh-CN" altLang="en-US"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 name="组合 1"/>
            <p:cNvGrpSpPr/>
            <p:nvPr/>
          </p:nvGrpSpPr>
          <p:grpSpPr>
            <a:xfrm>
              <a:off x="1785939" y="1973191"/>
              <a:ext cx="4249321" cy="3168221"/>
              <a:chOff x="1685383" y="1973191"/>
              <a:chExt cx="4249321" cy="3168221"/>
            </a:xfrm>
          </p:grpSpPr>
          <p:pic>
            <p:nvPicPr>
              <p:cNvPr id="52229" name="图片 2"/>
              <p:cNvPicPr>
                <a:picLocks noChangeAspect="1"/>
              </p:cNvPicPr>
              <p:nvPr/>
            </p:nvPicPr>
            <p:blipFill rotWithShape="1">
              <a:blip r:embed="rId5">
                <a:extLst>
                  <a:ext uri="{28A0092B-C50C-407E-A947-70E740481C1C}">
                    <a14:useLocalDpi xmlns:a14="http://schemas.microsoft.com/office/drawing/2010/main" val="0"/>
                  </a:ext>
                </a:extLst>
              </a:blip>
              <a:srcRect t="3898" b="5976"/>
              <a:stretch/>
            </p:blipFill>
            <p:spPr bwMode="auto">
              <a:xfrm>
                <a:off x="3957766" y="1973191"/>
                <a:ext cx="1976938" cy="316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图片 3"/>
              <p:cNvPicPr>
                <a:picLocks noChangeAspect="1"/>
              </p:cNvPicPr>
              <p:nvPr/>
            </p:nvPicPr>
            <p:blipFill rotWithShape="1">
              <a:blip r:embed="rId6">
                <a:extLst>
                  <a:ext uri="{28A0092B-C50C-407E-A947-70E740481C1C}">
                    <a14:useLocalDpi xmlns:a14="http://schemas.microsoft.com/office/drawing/2010/main" val="0"/>
                  </a:ext>
                </a:extLst>
              </a:blip>
              <a:srcRect t="3651" b="6224"/>
              <a:stretch/>
            </p:blipFill>
            <p:spPr bwMode="auto">
              <a:xfrm>
                <a:off x="1685383" y="1973191"/>
                <a:ext cx="1976937" cy="316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3" name="review health data ">
            <a:hlinkClick r:id="" action="ppaction://media"/>
            <a:extLst>
              <a:ext uri="{FF2B5EF4-FFF2-40B4-BE49-F238E27FC236}">
                <a16:creationId xmlns:a16="http://schemas.microsoft.com/office/drawing/2014/main" id="{7D875C5D-65DA-4484-ADF4-1B056CEBBB2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33076" y="1663616"/>
            <a:ext cx="2068358" cy="3676630"/>
          </a:xfrm>
          <a:prstGeom prst="rect">
            <a:avLst/>
          </a:prstGeom>
        </p:spPr>
      </p:pic>
      <p:sp>
        <p:nvSpPr>
          <p:cNvPr id="5" name="文本框 4">
            <a:extLst>
              <a:ext uri="{FF2B5EF4-FFF2-40B4-BE49-F238E27FC236}">
                <a16:creationId xmlns:a16="http://schemas.microsoft.com/office/drawing/2014/main" id="{0C1EE734-52A0-4137-B1D8-753BB7375FFD}"/>
              </a:ext>
            </a:extLst>
          </p:cNvPr>
          <p:cNvSpPr txBox="1"/>
          <p:nvPr/>
        </p:nvSpPr>
        <p:spPr>
          <a:xfrm>
            <a:off x="6306010" y="1773136"/>
            <a:ext cx="2122489" cy="400110"/>
          </a:xfrm>
          <a:prstGeom prst="rect">
            <a:avLst/>
          </a:prstGeom>
          <a:noFill/>
        </p:spPr>
        <p:txBody>
          <a:bodyPr wrap="square" rtlCol="0">
            <a:spAutoFit/>
          </a:bodyPr>
          <a:lstStyle/>
          <a:p>
            <a:r>
              <a:rPr lang="en-US" altLang="zh-CN" sz="1000" dirty="0"/>
              <a:t>Click to play the video: review the health data history</a:t>
            </a:r>
            <a:endParaRPr lang="zh-CN" altLang="en-US" sz="1000" dirty="0"/>
          </a:p>
        </p:txBody>
      </p:sp>
      <p:sp>
        <p:nvSpPr>
          <p:cNvPr id="6" name="文本框 5">
            <a:extLst>
              <a:ext uri="{FF2B5EF4-FFF2-40B4-BE49-F238E27FC236}">
                <a16:creationId xmlns:a16="http://schemas.microsoft.com/office/drawing/2014/main" id="{134C938C-F8E5-4BA5-BB61-0BC52CAA15AF}"/>
              </a:ext>
            </a:extLst>
          </p:cNvPr>
          <p:cNvSpPr txBox="1"/>
          <p:nvPr/>
        </p:nvSpPr>
        <p:spPr>
          <a:xfrm>
            <a:off x="3967607" y="2627991"/>
            <a:ext cx="1832928" cy="400110"/>
          </a:xfrm>
          <a:prstGeom prst="rect">
            <a:avLst/>
          </a:prstGeom>
          <a:noFill/>
        </p:spPr>
        <p:txBody>
          <a:bodyPr wrap="square" rtlCol="0">
            <a:spAutoFit/>
          </a:bodyPr>
          <a:lstStyle/>
          <a:p>
            <a:r>
              <a:rPr lang="en-US" altLang="zh-CN" sz="1000" dirty="0"/>
              <a:t>Detailed history data: date and value</a:t>
            </a:r>
            <a:endParaRPr lang="zh-CN" altLang="en-US"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5"/>
          <p:cNvSpPr>
            <a:spLocks noChangeArrowheads="1"/>
          </p:cNvSpPr>
          <p:nvPr/>
        </p:nvSpPr>
        <p:spPr bwMode="auto">
          <a:xfrm>
            <a:off x="898310" y="287545"/>
            <a:ext cx="8442754" cy="5184360"/>
          </a:xfrm>
          <a:prstGeom prst="rect">
            <a:avLst/>
          </a:prstGeom>
          <a:solidFill>
            <a:srgbClr val="BFBFBF">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13" name="等腰三角形 6"/>
          <p:cNvSpPr>
            <a:spLocks noChangeArrowheads="1"/>
          </p:cNvSpPr>
          <p:nvPr/>
        </p:nvSpPr>
        <p:spPr bwMode="auto">
          <a:xfrm rot="5400000">
            <a:off x="9615583" y="372511"/>
            <a:ext cx="243017" cy="413861"/>
          </a:xfrm>
          <a:prstGeom prst="triangle">
            <a:avLst>
              <a:gd name="adj" fmla="val 50000"/>
            </a:avLst>
          </a:prstGeom>
          <a:solidFill>
            <a:srgbClr val="A5A5A5">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52227" name="矩形 1"/>
          <p:cNvSpPr>
            <a:spLocks noChangeArrowheads="1"/>
          </p:cNvSpPr>
          <p:nvPr/>
        </p:nvSpPr>
        <p:spPr bwMode="auto">
          <a:xfrm>
            <a:off x="1445247" y="577850"/>
            <a:ext cx="34243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Health Community</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228" name="直接连接符 11"/>
          <p:cNvSpPr>
            <a:spLocks noChangeShapeType="1"/>
          </p:cNvSpPr>
          <p:nvPr/>
        </p:nvSpPr>
        <p:spPr bwMode="auto">
          <a:xfrm>
            <a:off x="1397000" y="1220788"/>
            <a:ext cx="3362325" cy="0"/>
          </a:xfrm>
          <a:prstGeom prst="line">
            <a:avLst/>
          </a:prstGeom>
          <a:noFill/>
          <a:ln w="9525">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 name="组合 3"/>
          <p:cNvGrpSpPr/>
          <p:nvPr/>
        </p:nvGrpSpPr>
        <p:grpSpPr>
          <a:xfrm>
            <a:off x="1344405" y="1367620"/>
            <a:ext cx="7550565" cy="3483107"/>
            <a:chOff x="1375427" y="1367620"/>
            <a:chExt cx="7550565" cy="3483107"/>
          </a:xfrm>
        </p:grpSpPr>
        <p:grpSp>
          <p:nvGrpSpPr>
            <p:cNvPr id="2" name="组合 1"/>
            <p:cNvGrpSpPr/>
            <p:nvPr/>
          </p:nvGrpSpPr>
          <p:grpSpPr>
            <a:xfrm>
              <a:off x="5334448" y="1367620"/>
              <a:ext cx="3591544" cy="3483107"/>
              <a:chOff x="5334448" y="1484763"/>
              <a:chExt cx="3591544" cy="3483107"/>
            </a:xfrm>
          </p:grpSpPr>
          <p:pic>
            <p:nvPicPr>
              <p:cNvPr id="14" name="图片 1"/>
              <p:cNvPicPr>
                <a:picLocks noChangeAspect="1"/>
              </p:cNvPicPr>
              <p:nvPr/>
            </p:nvPicPr>
            <p:blipFill rotWithShape="1">
              <a:blip r:embed="rId3" cstate="print">
                <a:extLst>
                  <a:ext uri="{28A0092B-C50C-407E-A947-70E740481C1C}">
                    <a14:useLocalDpi xmlns:a14="http://schemas.microsoft.com/office/drawing/2010/main" val="0"/>
                  </a:ext>
                </a:extLst>
              </a:blip>
              <a:srcRect t="3399" b="5558"/>
              <a:stretch/>
            </p:blipFill>
            <p:spPr bwMode="auto">
              <a:xfrm>
                <a:off x="6774548" y="1484763"/>
                <a:ext cx="2151444" cy="348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3"/>
              <p:cNvSpPr>
                <a:spLocks noChangeArrowheads="1"/>
              </p:cNvSpPr>
              <p:nvPr/>
            </p:nvSpPr>
            <p:spPr bwMode="auto">
              <a:xfrm>
                <a:off x="5334448" y="1484763"/>
                <a:ext cx="14401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sz="1400" dirty="0">
                    <a:solidFill>
                      <a:schemeClr val="bg1"/>
                    </a:solidFill>
                    <a:ea typeface="微软雅黑" panose="020B0503020204020204" pitchFamily="34" charset="-122"/>
                    <a:sym typeface="Arial" panose="020B0604020202020204" pitchFamily="34" charset="0"/>
                  </a:rPr>
                  <a:t>Making a new post with</a:t>
                </a:r>
                <a:r>
                  <a:rPr lang="zh-CN" altLang="en-US" sz="1400" dirty="0">
                    <a:solidFill>
                      <a:schemeClr val="bg1"/>
                    </a:solidFill>
                    <a:ea typeface="微软雅黑" panose="020B0503020204020204" pitchFamily="34" charset="-122"/>
                    <a:sym typeface="Arial" panose="020B0604020202020204" pitchFamily="34" charset="0"/>
                  </a:rPr>
                  <a:t> </a:t>
                </a:r>
                <a:r>
                  <a:rPr lang="en-US" altLang="zh-CN" sz="1400" dirty="0">
                    <a:solidFill>
                      <a:schemeClr val="bg1"/>
                    </a:solidFill>
                    <a:ea typeface="微软雅黑" panose="020B0503020204020204" pitchFamily="34" charset="-122"/>
                    <a:sym typeface="Arial" panose="020B0604020202020204" pitchFamily="34" charset="0"/>
                  </a:rPr>
                  <a:t>at</a:t>
                </a:r>
                <a:r>
                  <a:rPr lang="zh-CN" altLang="en-US" sz="1400" dirty="0">
                    <a:solidFill>
                      <a:schemeClr val="bg1"/>
                    </a:solidFill>
                    <a:ea typeface="微软雅黑" panose="020B0503020204020204" pitchFamily="34" charset="-122"/>
                    <a:sym typeface="Arial" panose="020B0604020202020204" pitchFamily="34" charset="0"/>
                  </a:rPr>
                  <a:t> </a:t>
                </a:r>
                <a:r>
                  <a:rPr lang="en-US" altLang="zh-CN" sz="1400" dirty="0">
                    <a:solidFill>
                      <a:schemeClr val="bg1"/>
                    </a:solidFill>
                    <a:ea typeface="微软雅黑" panose="020B0503020204020204" pitchFamily="34" charset="-122"/>
                    <a:sym typeface="Arial" panose="020B0604020202020204" pitchFamily="34" charset="0"/>
                  </a:rPr>
                  <a:t>most</a:t>
                </a:r>
                <a:r>
                  <a:rPr lang="zh-CN" altLang="en-US" sz="1400" dirty="0">
                    <a:solidFill>
                      <a:schemeClr val="bg1"/>
                    </a:solidFill>
                    <a:ea typeface="微软雅黑" panose="020B0503020204020204" pitchFamily="34" charset="-122"/>
                    <a:sym typeface="Arial" panose="020B0604020202020204" pitchFamily="34" charset="0"/>
                  </a:rPr>
                  <a:t> </a:t>
                </a:r>
                <a:r>
                  <a:rPr lang="en-US" altLang="zh-CN" sz="1400" dirty="0">
                    <a:solidFill>
                      <a:schemeClr val="bg1"/>
                    </a:solidFill>
                    <a:ea typeface="微软雅黑" panose="020B0503020204020204" pitchFamily="34" charset="-122"/>
                    <a:sym typeface="Arial" panose="020B0604020202020204" pitchFamily="34" charset="0"/>
                  </a:rPr>
                  <a:t>9 photos. Support uploading from gallery or taking photos from camera.</a:t>
                </a:r>
              </a:p>
            </p:txBody>
          </p:sp>
        </p:grpSp>
        <p:grpSp>
          <p:nvGrpSpPr>
            <p:cNvPr id="3" name="组合 2"/>
            <p:cNvGrpSpPr/>
            <p:nvPr/>
          </p:nvGrpSpPr>
          <p:grpSpPr>
            <a:xfrm>
              <a:off x="1375427" y="1367620"/>
              <a:ext cx="3653150" cy="3483107"/>
              <a:chOff x="1375427" y="1484763"/>
              <a:chExt cx="3653150" cy="3483107"/>
            </a:xfrm>
          </p:grpSpPr>
          <p:pic>
            <p:nvPicPr>
              <p:cNvPr id="10" name="图片 6"/>
              <p:cNvPicPr>
                <a:picLocks noChangeAspect="1"/>
              </p:cNvPicPr>
              <p:nvPr/>
            </p:nvPicPr>
            <p:blipFill rotWithShape="1">
              <a:blip r:embed="rId4" cstate="print">
                <a:extLst>
                  <a:ext uri="{28A0092B-C50C-407E-A947-70E740481C1C}">
                    <a14:useLocalDpi xmlns:a14="http://schemas.microsoft.com/office/drawing/2010/main" val="0"/>
                  </a:ext>
                </a:extLst>
              </a:blip>
              <a:srcRect t="4438" b="5876"/>
              <a:stretch/>
            </p:blipFill>
            <p:spPr bwMode="auto">
              <a:xfrm>
                <a:off x="2844401" y="1484763"/>
                <a:ext cx="2184176" cy="348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1375427" y="1484763"/>
                <a:ext cx="1424523" cy="2062103"/>
              </a:xfrm>
              <a:prstGeom prst="rect">
                <a:avLst/>
              </a:prstGeom>
            </p:spPr>
            <p:txBody>
              <a:bodyPr wrap="square">
                <a:spAutoFit/>
              </a:bodyPr>
              <a:lstStyle/>
              <a:p>
                <a:pPr>
                  <a:spcBef>
                    <a:spcPct val="20000"/>
                  </a:spcBef>
                </a:pPr>
                <a:r>
                  <a:rPr lang="en-US" altLang="zh-CN" sz="1600" dirty="0">
                    <a:solidFill>
                      <a:schemeClr val="bg1"/>
                    </a:solidFill>
                    <a:ea typeface="微软雅黑" panose="020B0503020204020204" pitchFamily="34" charset="-122"/>
                    <a:sym typeface="Arial" panose="020B0604020202020204" pitchFamily="34" charset="0"/>
                  </a:rPr>
                  <a:t>Able to make posts, comment and like other’s posts, add friends, share experience and so on. </a:t>
                </a:r>
              </a:p>
            </p:txBody>
          </p:sp>
        </p:grpSp>
      </p:grpSp>
    </p:spTree>
    <p:extLst>
      <p:ext uri="{BB962C8B-B14F-4D97-AF65-F5344CB8AC3E}">
        <p14:creationId xmlns:p14="http://schemas.microsoft.com/office/powerpoint/2010/main" val="100979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5"/>
          <p:cNvSpPr>
            <a:spLocks noChangeArrowheads="1"/>
          </p:cNvSpPr>
          <p:nvPr/>
        </p:nvSpPr>
        <p:spPr bwMode="auto">
          <a:xfrm>
            <a:off x="898310" y="287545"/>
            <a:ext cx="8442754" cy="5184360"/>
          </a:xfrm>
          <a:prstGeom prst="rect">
            <a:avLst/>
          </a:prstGeom>
          <a:solidFill>
            <a:srgbClr val="BFBFBF">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13" name="等腰三角形 6"/>
          <p:cNvSpPr>
            <a:spLocks noChangeArrowheads="1"/>
          </p:cNvSpPr>
          <p:nvPr/>
        </p:nvSpPr>
        <p:spPr bwMode="auto">
          <a:xfrm rot="5400000">
            <a:off x="9696702" y="300506"/>
            <a:ext cx="243017" cy="413861"/>
          </a:xfrm>
          <a:prstGeom prst="triangle">
            <a:avLst>
              <a:gd name="adj" fmla="val 50000"/>
            </a:avLst>
          </a:prstGeom>
          <a:solidFill>
            <a:srgbClr val="A5A5A5">
              <a:alpha val="3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b="1" i="1">
              <a:sym typeface="Arial" panose="020B0604020202020204" pitchFamily="34" charset="0"/>
            </a:endParaRPr>
          </a:p>
        </p:txBody>
      </p:sp>
      <p:sp>
        <p:nvSpPr>
          <p:cNvPr id="52227" name="矩形 1"/>
          <p:cNvSpPr>
            <a:spLocks noChangeArrowheads="1"/>
          </p:cNvSpPr>
          <p:nvPr/>
        </p:nvSpPr>
        <p:spPr bwMode="auto">
          <a:xfrm>
            <a:off x="1445247" y="577850"/>
            <a:ext cx="34243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Health Community</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228" name="直接连接符 11"/>
          <p:cNvSpPr>
            <a:spLocks noChangeShapeType="1"/>
          </p:cNvSpPr>
          <p:nvPr/>
        </p:nvSpPr>
        <p:spPr bwMode="auto">
          <a:xfrm>
            <a:off x="1397000" y="1220788"/>
            <a:ext cx="3362325" cy="0"/>
          </a:xfrm>
          <a:prstGeom prst="line">
            <a:avLst/>
          </a:prstGeom>
          <a:noFill/>
          <a:ln w="9525">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组合 1"/>
          <p:cNvGrpSpPr/>
          <p:nvPr/>
        </p:nvGrpSpPr>
        <p:grpSpPr>
          <a:xfrm>
            <a:off x="1303422" y="1295615"/>
            <a:ext cx="7464838" cy="3484800"/>
            <a:chOff x="1234419" y="1295615"/>
            <a:chExt cx="7464838" cy="3484800"/>
          </a:xfrm>
        </p:grpSpPr>
        <p:sp>
          <p:nvSpPr>
            <p:cNvPr id="17" name="矩形 16"/>
            <p:cNvSpPr/>
            <p:nvPr/>
          </p:nvSpPr>
          <p:spPr>
            <a:xfrm>
              <a:off x="1234419" y="1295615"/>
              <a:ext cx="5037348" cy="3293209"/>
            </a:xfrm>
            <a:prstGeom prst="rect">
              <a:avLst/>
            </a:prstGeom>
          </p:spPr>
          <p:txBody>
            <a:bodyPr wrap="square">
              <a:spAutoFit/>
            </a:bodyPr>
            <a:lstStyle/>
            <a:p>
              <a:pPr>
                <a:defRPr/>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Interact with recommendation system in backend. The backend will analyze the users' data and recommend other users’ related posts or potential Ads to current user.</a:t>
              </a:r>
            </a:p>
            <a:p>
              <a:pPr>
                <a:defRPr/>
              </a:pPr>
              <a:endPar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defRPr/>
              </a:pPr>
              <a:r>
                <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Here’s an example in this image. After user make posts about teeth tartars, the backend will recommend related posts from other users. User could comment and like the recommended posts, which makes the community more active and interactive. This feature would also be fit in potential advertising. </a:t>
              </a:r>
            </a:p>
            <a:p>
              <a:pPr>
                <a:defRPr/>
              </a:pPr>
              <a:endParaRPr lang="en-US" altLang="zh-CN"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2792" t="4707" b="6230"/>
            <a:stretch/>
          </p:blipFill>
          <p:spPr>
            <a:xfrm>
              <a:off x="6559787" y="1295615"/>
              <a:ext cx="2139470" cy="3484800"/>
            </a:xfrm>
            <a:prstGeom prst="rect">
              <a:avLst/>
            </a:prstGeom>
          </p:spPr>
        </p:pic>
      </p:grpSp>
    </p:spTree>
    <p:extLst>
      <p:ext uri="{BB962C8B-B14F-4D97-AF65-F5344CB8AC3E}">
        <p14:creationId xmlns:p14="http://schemas.microsoft.com/office/powerpoint/2010/main" val="3235000501"/>
      </p:ext>
    </p:extLst>
  </p:cSld>
  <p:clrMapOvr>
    <a:masterClrMapping/>
  </p:clrMapOvr>
</p:sld>
</file>

<file path=ppt/theme/theme1.xml><?xml version="1.0" encoding="utf-8"?>
<a:theme xmlns:a="http://schemas.openxmlformats.org/drawingml/2006/main" name="主题1">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1" id="{CC9C1061-7760-4703-8516-CC4EEA4B1BCE}" vid="{547890F5-164B-4BDE-903B-31B2A107538E}"/>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2398</TotalTime>
  <Pages>0</Pages>
  <Words>456</Words>
  <Characters>0</Characters>
  <Application>Microsoft Office PowerPoint</Application>
  <DocSecurity>0</DocSecurity>
  <PresentationFormat>自定义</PresentationFormat>
  <Lines>0</Lines>
  <Paragraphs>65</Paragraphs>
  <Slides>9</Slides>
  <Notes>8</Notes>
  <HiddenSlides>0</HiddenSlides>
  <MMClips>2</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微软雅黑</vt:lpstr>
      <vt:lpstr>Arial</vt:lpstr>
      <vt:lpstr>Calibri</vt:lpstr>
      <vt:lpstr>Calibri Light</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cp:keywords>第一PPT模板网-WWW.1PPT.COM</cp:keywords>
  <dc:description>第一PPT模板网-WWW.1PPT.COM</dc:description>
  <cp:lastModifiedBy>xie qi</cp:lastModifiedBy>
  <cp:revision>320</cp:revision>
  <dcterms:created xsi:type="dcterms:W3CDTF">2013-01-25T01:44:00Z</dcterms:created>
  <dcterms:modified xsi:type="dcterms:W3CDTF">2020-08-25T03:00:22Z</dcterms:modified>
  <cp:contentStatus>第一PPT模板网-WWW.1PPT.COM</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2052-9.1.0.4856</vt:lpwstr>
  </property>
</Properties>
</file>